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89750" cy="96710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D2CB6E-59C2-4892-8EFC-A03888C551E1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BBB8211-3807-46A9-87AF-9919D49FCFBB}">
      <dgm:prSet phldrT="[Texto]" custT="1"/>
      <dgm:spPr/>
      <dgm:t>
        <a:bodyPr/>
        <a:lstStyle/>
        <a:p>
          <a:pPr algn="l">
            <a:spcAft>
              <a:spcPts val="0"/>
            </a:spcAft>
          </a:pPr>
          <a:r>
            <a:rPr lang="es-ES" sz="1400" b="1">
              <a:solidFill>
                <a:schemeClr val="accent1">
                  <a:lumMod val="50000"/>
                </a:schemeClr>
              </a:solidFill>
              <a:latin typeface="Candara" panose="020E0502030303020204" pitchFamily="34" charset="0"/>
              <a:cs typeface="Aharoni" panose="02010803020104030203" pitchFamily="2" charset="-79"/>
            </a:rPr>
            <a:t>DERECHO ARCAICO O MONÁRQUICO </a:t>
          </a:r>
        </a:p>
        <a:p>
          <a:pPr algn="l">
            <a:spcAft>
              <a:spcPct val="35000"/>
            </a:spcAft>
          </a:pPr>
          <a:r>
            <a:rPr lang="es-ES" sz="1200">
              <a:latin typeface="Calibri" panose="020F0502020204030204" pitchFamily="34" charset="0"/>
              <a:cs typeface="Calibri" panose="020F0502020204030204" pitchFamily="34" charset="0"/>
            </a:rPr>
            <a:t>(Monarquía 750-510,450 a.C.)</a:t>
          </a:r>
        </a:p>
      </dgm:t>
    </dgm:pt>
    <dgm:pt modelId="{0675E6FB-AEAB-4ACA-A1B3-D529D72A5385}" type="parTrans" cxnId="{18DF086D-8E97-440E-82CC-F20EA7E02083}">
      <dgm:prSet/>
      <dgm:spPr/>
      <dgm:t>
        <a:bodyPr/>
        <a:lstStyle/>
        <a:p>
          <a:endParaRPr lang="es-ES"/>
        </a:p>
      </dgm:t>
    </dgm:pt>
    <dgm:pt modelId="{2F8ACA97-0A86-4F52-A6E6-B5536E0A0C9C}" type="sibTrans" cxnId="{18DF086D-8E97-440E-82CC-F20EA7E02083}">
      <dgm:prSet/>
      <dgm:spPr/>
      <dgm:t>
        <a:bodyPr/>
        <a:lstStyle/>
        <a:p>
          <a:endParaRPr lang="es-ES"/>
        </a:p>
      </dgm:t>
    </dgm:pt>
    <dgm:pt modelId="{6468187D-237B-48B6-89DD-77D9848080B4}">
      <dgm:prSet phldrT="[Texto]" custT="1"/>
      <dgm:spPr/>
      <dgm:t>
        <a:bodyPr/>
        <a:lstStyle/>
        <a:p>
          <a:pPr algn="l">
            <a:spcAft>
              <a:spcPct val="15000"/>
            </a:spcAft>
          </a:pPr>
          <a:r>
            <a:rPr lang="es-ES" sz="1200">
              <a:latin typeface="Calibri" panose="020F0502020204030204" pitchFamily="34" charset="0"/>
              <a:cs typeface="Calibri" panose="020F0502020204030204" pitchFamily="34" charset="0"/>
            </a:rPr>
            <a:t>Oral, Secreto</a:t>
          </a:r>
        </a:p>
      </dgm:t>
    </dgm:pt>
    <dgm:pt modelId="{3BC77EDF-5152-4D8E-97F6-4A8C80125FB1}" type="parTrans" cxnId="{6C915674-F812-4972-AB6A-6C416B1BCE39}">
      <dgm:prSet/>
      <dgm:spPr/>
      <dgm:t>
        <a:bodyPr/>
        <a:lstStyle/>
        <a:p>
          <a:endParaRPr lang="es-ES"/>
        </a:p>
      </dgm:t>
    </dgm:pt>
    <dgm:pt modelId="{0E600866-A4C5-4CD3-AFF3-D7359275D511}" type="sibTrans" cxnId="{6C915674-F812-4972-AB6A-6C416B1BCE39}">
      <dgm:prSet/>
      <dgm:spPr/>
      <dgm:t>
        <a:bodyPr/>
        <a:lstStyle/>
        <a:p>
          <a:endParaRPr lang="es-ES"/>
        </a:p>
      </dgm:t>
    </dgm:pt>
    <dgm:pt modelId="{767BE5AB-37D3-411B-9DB6-BC55E43D11F3}">
      <dgm:prSet phldrT="[Texto]" custT="1"/>
      <dgm:spPr/>
      <dgm:t>
        <a:bodyPr/>
        <a:lstStyle/>
        <a:p>
          <a:r>
            <a:rPr lang="es-ES" sz="1400" b="1">
              <a:solidFill>
                <a:schemeClr val="accent1">
                  <a:lumMod val="50000"/>
                </a:schemeClr>
              </a:solidFill>
              <a:latin typeface="Candara" panose="020E0502030303020204" pitchFamily="34" charset="0"/>
            </a:rPr>
            <a:t>DERECHO PRECLÁSICO REPUBLICANO </a:t>
          </a:r>
          <a:r>
            <a:rPr lang="es-ES" sz="1100">
              <a:latin typeface="Calibri" panose="020F0502020204030204" pitchFamily="34" charset="0"/>
              <a:cs typeface="Calibri" panose="020F0502020204030204" pitchFamily="34" charset="0"/>
            </a:rPr>
            <a:t>(República 450-27 a.C.)</a:t>
          </a:r>
        </a:p>
      </dgm:t>
    </dgm:pt>
    <dgm:pt modelId="{B0645E7B-DE0B-4B0C-BAC8-59E716F61D1D}" type="parTrans" cxnId="{B929648F-FD2C-465E-8EFD-E9059F09E875}">
      <dgm:prSet/>
      <dgm:spPr/>
      <dgm:t>
        <a:bodyPr/>
        <a:lstStyle/>
        <a:p>
          <a:endParaRPr lang="es-ES"/>
        </a:p>
      </dgm:t>
    </dgm:pt>
    <dgm:pt modelId="{4B73B434-19B7-4632-B67E-D0985E822F53}" type="sibTrans" cxnId="{B929648F-FD2C-465E-8EFD-E9059F09E875}">
      <dgm:prSet/>
      <dgm:spPr/>
      <dgm:t>
        <a:bodyPr/>
        <a:lstStyle/>
        <a:p>
          <a:endParaRPr lang="es-ES"/>
        </a:p>
      </dgm:t>
    </dgm:pt>
    <dgm:pt modelId="{83395A2F-1F3F-4122-B9AF-2167E09478BC}">
      <dgm:prSet phldrT="[Texto]" custT="1"/>
      <dgm:spPr/>
      <dgm:t>
        <a:bodyPr/>
        <a:lstStyle/>
        <a:p>
          <a:r>
            <a:rPr lang="es-ES" sz="1200">
              <a:latin typeface="Calibri" panose="020F0502020204030204" pitchFamily="34" charset="0"/>
              <a:cs typeface="Calibri" panose="020F0502020204030204" pitchFamily="34" charset="0"/>
            </a:rPr>
            <a:t>Escrito</a:t>
          </a:r>
        </a:p>
      </dgm:t>
    </dgm:pt>
    <dgm:pt modelId="{6CAC81F8-3BF5-46DA-BDA6-D52C84254AC5}" type="parTrans" cxnId="{992145BF-295E-449A-AA3D-8C778BFDC7A4}">
      <dgm:prSet/>
      <dgm:spPr/>
      <dgm:t>
        <a:bodyPr/>
        <a:lstStyle/>
        <a:p>
          <a:endParaRPr lang="es-ES"/>
        </a:p>
      </dgm:t>
    </dgm:pt>
    <dgm:pt modelId="{C7761B01-0DA4-4330-8F54-B4D2975B32C9}" type="sibTrans" cxnId="{992145BF-295E-449A-AA3D-8C778BFDC7A4}">
      <dgm:prSet/>
      <dgm:spPr/>
      <dgm:t>
        <a:bodyPr/>
        <a:lstStyle/>
        <a:p>
          <a:endParaRPr lang="es-ES"/>
        </a:p>
      </dgm:t>
    </dgm:pt>
    <dgm:pt modelId="{DE97F190-B345-4DA7-855D-3E3AA13B0E82}">
      <dgm:prSet phldrT="[Texto]" custT="1"/>
      <dgm:spPr/>
      <dgm:t>
        <a:bodyPr/>
        <a:lstStyle/>
        <a:p>
          <a:pPr>
            <a:spcAft>
              <a:spcPts val="0"/>
            </a:spcAft>
          </a:pPr>
          <a:r>
            <a:rPr lang="es-ES" sz="1400" b="1">
              <a:solidFill>
                <a:schemeClr val="accent1">
                  <a:lumMod val="50000"/>
                </a:schemeClr>
              </a:solidFill>
              <a:latin typeface="Candara" panose="020E0502030303020204" pitchFamily="34" charset="0"/>
            </a:rPr>
            <a:t>DERECHO CLÁSICO PRINCIPADO </a:t>
          </a:r>
        </a:p>
        <a:p>
          <a:pPr>
            <a:spcAft>
              <a:spcPct val="35000"/>
            </a:spcAft>
          </a:pPr>
          <a:r>
            <a:rPr lang="es-ES" sz="1100"/>
            <a:t>(</a:t>
          </a:r>
          <a:r>
            <a:rPr lang="es-ES" sz="1100">
              <a:latin typeface="Calibri" panose="020F0502020204030204" pitchFamily="34" charset="0"/>
              <a:cs typeface="Calibri" panose="020F0502020204030204" pitchFamily="34" charset="0"/>
            </a:rPr>
            <a:t>Augusto Principado 27 a.C. a 235 d. C. 50 años de anarquía ejército; 22 emperadores; 285 Diocleciano)</a:t>
          </a:r>
        </a:p>
      </dgm:t>
    </dgm:pt>
    <dgm:pt modelId="{8B9AD054-3669-4A30-BA87-0964FE58E70B}" type="parTrans" cxnId="{6A86A83F-9868-4301-8B8B-AE1E16CD52FC}">
      <dgm:prSet/>
      <dgm:spPr/>
      <dgm:t>
        <a:bodyPr/>
        <a:lstStyle/>
        <a:p>
          <a:endParaRPr lang="es-ES"/>
        </a:p>
      </dgm:t>
    </dgm:pt>
    <dgm:pt modelId="{F368C24B-3AFF-4E50-B340-732E8C581BCB}" type="sibTrans" cxnId="{6A86A83F-9868-4301-8B8B-AE1E16CD52FC}">
      <dgm:prSet/>
      <dgm:spPr/>
      <dgm:t>
        <a:bodyPr/>
        <a:lstStyle/>
        <a:p>
          <a:endParaRPr lang="es-ES"/>
        </a:p>
      </dgm:t>
    </dgm:pt>
    <dgm:pt modelId="{8680771A-C6E6-43A8-9DDA-05EC19F54C11}">
      <dgm:prSet phldrT="[Texto]" custT="1"/>
      <dgm:spPr/>
      <dgm:t>
        <a:bodyPr/>
        <a:lstStyle/>
        <a:p>
          <a:pPr>
            <a:spcAft>
              <a:spcPct val="15000"/>
            </a:spcAft>
          </a:pPr>
          <a:r>
            <a:rPr lang="es-ES" sz="1200">
              <a:latin typeface="Calibri" panose="020F0502020204030204" pitchFamily="34" charset="0"/>
              <a:cs typeface="Calibri" panose="020F0502020204030204" pitchFamily="34" charset="0"/>
            </a:rPr>
            <a:t>Técnica jurídica</a:t>
          </a:r>
        </a:p>
      </dgm:t>
    </dgm:pt>
    <dgm:pt modelId="{55144B12-E3E0-41F9-943B-D4D5B41D4467}" type="parTrans" cxnId="{439BCD26-9089-42FB-867F-268DC2CC7DCB}">
      <dgm:prSet/>
      <dgm:spPr/>
      <dgm:t>
        <a:bodyPr/>
        <a:lstStyle/>
        <a:p>
          <a:endParaRPr lang="es-ES"/>
        </a:p>
      </dgm:t>
    </dgm:pt>
    <dgm:pt modelId="{BF712D7B-E7D9-4242-B5D9-450C4320A396}" type="sibTrans" cxnId="{439BCD26-9089-42FB-867F-268DC2CC7DCB}">
      <dgm:prSet/>
      <dgm:spPr/>
      <dgm:t>
        <a:bodyPr/>
        <a:lstStyle/>
        <a:p>
          <a:endParaRPr lang="es-ES"/>
        </a:p>
      </dgm:t>
    </dgm:pt>
    <dgm:pt modelId="{A7CD8550-2473-4409-B001-85C1840595F4}">
      <dgm:prSet phldrT="[Texto]" custT="1"/>
      <dgm:spPr/>
      <dgm:t>
        <a:bodyPr/>
        <a:lstStyle/>
        <a:p>
          <a:pPr algn="l">
            <a:spcAft>
              <a:spcPct val="15000"/>
            </a:spcAft>
          </a:pPr>
          <a:r>
            <a:rPr lang="es-ES" sz="1200" i="1">
              <a:latin typeface="Calibri" panose="020F0502020204030204" pitchFamily="34" charset="0"/>
              <a:cs typeface="Calibri" panose="020F0502020204030204" pitchFamily="34" charset="0"/>
            </a:rPr>
            <a:t>Leges </a:t>
          </a:r>
          <a:r>
            <a:rPr lang="es-ES" sz="1200" i="1" err="1">
              <a:latin typeface="Calibri" panose="020F0502020204030204" pitchFamily="34" charset="0"/>
              <a:cs typeface="Calibri" panose="020F0502020204030204" pitchFamily="34" charset="0"/>
            </a:rPr>
            <a:t>regiae</a:t>
          </a:r>
          <a:endParaRPr lang="es-ES" sz="1200" i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5046824-F6AF-4E97-A2B2-763137E8BC07}" type="parTrans" cxnId="{44FF3ACD-4BD8-44B9-83A4-E94BC0151772}">
      <dgm:prSet/>
      <dgm:spPr/>
      <dgm:t>
        <a:bodyPr/>
        <a:lstStyle/>
        <a:p>
          <a:endParaRPr lang="es-ES"/>
        </a:p>
      </dgm:t>
    </dgm:pt>
    <dgm:pt modelId="{27F294C5-8CDD-4C28-9525-63114AF0A47E}" type="sibTrans" cxnId="{44FF3ACD-4BD8-44B9-83A4-E94BC0151772}">
      <dgm:prSet/>
      <dgm:spPr/>
      <dgm:t>
        <a:bodyPr/>
        <a:lstStyle/>
        <a:p>
          <a:endParaRPr lang="es-ES"/>
        </a:p>
      </dgm:t>
    </dgm:pt>
    <dgm:pt modelId="{80F78056-D73E-4DED-8433-8FACBBB97CC2}">
      <dgm:prSet phldrT="[Texto]" custT="1"/>
      <dgm:spPr/>
      <dgm:t>
        <a:bodyPr/>
        <a:lstStyle/>
        <a:p>
          <a:pPr algn="l">
            <a:spcAft>
              <a:spcPct val="15000"/>
            </a:spcAft>
          </a:pPr>
          <a:r>
            <a:rPr lang="es-ES" sz="1200" i="1">
              <a:latin typeface="Calibri" panose="020F0502020204030204" pitchFamily="34" charset="0"/>
              <a:cs typeface="Calibri" panose="020F0502020204030204" pitchFamily="34" charset="0"/>
            </a:rPr>
            <a:t>Mores </a:t>
          </a:r>
          <a:r>
            <a:rPr lang="es-ES" sz="1200" i="1" err="1">
              <a:latin typeface="Calibri" panose="020F0502020204030204" pitchFamily="34" charset="0"/>
              <a:cs typeface="Calibri" panose="020F0502020204030204" pitchFamily="34" charset="0"/>
            </a:rPr>
            <a:t>Maiorum</a:t>
          </a:r>
          <a:endParaRPr lang="es-ES" sz="1200" i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F7E2B37-B98F-4499-869E-1DD7DE4BD3BD}" type="parTrans" cxnId="{835BE66E-8BF6-411E-81F3-A08DCEF98B92}">
      <dgm:prSet/>
      <dgm:spPr/>
      <dgm:t>
        <a:bodyPr/>
        <a:lstStyle/>
        <a:p>
          <a:endParaRPr lang="es-ES"/>
        </a:p>
      </dgm:t>
    </dgm:pt>
    <dgm:pt modelId="{69AE0F2D-16E9-48CF-9F2F-C89C59E9A3C9}" type="sibTrans" cxnId="{835BE66E-8BF6-411E-81F3-A08DCEF98B92}">
      <dgm:prSet/>
      <dgm:spPr/>
      <dgm:t>
        <a:bodyPr/>
        <a:lstStyle/>
        <a:p>
          <a:endParaRPr lang="es-ES"/>
        </a:p>
      </dgm:t>
    </dgm:pt>
    <dgm:pt modelId="{F45E4428-8FBE-4BF8-89F0-BF30135A6FE9}">
      <dgm:prSet phldrT="[Texto]" custT="1"/>
      <dgm:spPr/>
      <dgm:t>
        <a:bodyPr/>
        <a:lstStyle/>
        <a:p>
          <a:pPr algn="l">
            <a:spcAft>
              <a:spcPct val="15000"/>
            </a:spcAft>
          </a:pPr>
          <a:r>
            <a:rPr lang="es-ES" sz="1200">
              <a:latin typeface="Calibri" panose="020F0502020204030204" pitchFamily="34" charset="0"/>
              <a:cs typeface="Calibri" panose="020F0502020204030204" pitchFamily="34" charset="0"/>
            </a:rPr>
            <a:t>Triada capitolina</a:t>
          </a:r>
        </a:p>
      </dgm:t>
    </dgm:pt>
    <dgm:pt modelId="{AB526297-B804-45F3-9EB2-E9B440833668}" type="parTrans" cxnId="{43E29FAE-278E-421F-85D6-A64544206A9D}">
      <dgm:prSet/>
      <dgm:spPr/>
      <dgm:t>
        <a:bodyPr/>
        <a:lstStyle/>
        <a:p>
          <a:endParaRPr lang="es-ES"/>
        </a:p>
      </dgm:t>
    </dgm:pt>
    <dgm:pt modelId="{6FE22469-F16A-4192-A60C-8AAF2A8260A9}" type="sibTrans" cxnId="{43E29FAE-278E-421F-85D6-A64544206A9D}">
      <dgm:prSet/>
      <dgm:spPr/>
      <dgm:t>
        <a:bodyPr/>
        <a:lstStyle/>
        <a:p>
          <a:endParaRPr lang="es-ES"/>
        </a:p>
      </dgm:t>
    </dgm:pt>
    <dgm:pt modelId="{2C8D122C-A76D-43AE-A2C5-69B551F0D8BC}">
      <dgm:prSet phldrT="[Texto]" custT="1"/>
      <dgm:spPr/>
      <dgm:t>
        <a:bodyPr/>
        <a:lstStyle/>
        <a:p>
          <a:r>
            <a:rPr lang="es-ES" sz="1200">
              <a:latin typeface="Calibri" panose="020F0502020204030204" pitchFamily="34" charset="0"/>
              <a:cs typeface="Calibri" panose="020F0502020204030204" pitchFamily="34" charset="0"/>
            </a:rPr>
            <a:t>Publicidad</a:t>
          </a:r>
        </a:p>
      </dgm:t>
    </dgm:pt>
    <dgm:pt modelId="{A2C4E234-C0B1-42B5-94C7-8AA899F16581}" type="parTrans" cxnId="{F94850E0-2020-4E53-9B18-1DB953ADBAE3}">
      <dgm:prSet/>
      <dgm:spPr/>
      <dgm:t>
        <a:bodyPr/>
        <a:lstStyle/>
        <a:p>
          <a:endParaRPr lang="es-ES"/>
        </a:p>
      </dgm:t>
    </dgm:pt>
    <dgm:pt modelId="{ADDA5DC5-EA3B-48E3-9AEF-07299545ED8A}" type="sibTrans" cxnId="{F94850E0-2020-4E53-9B18-1DB953ADBAE3}">
      <dgm:prSet/>
      <dgm:spPr/>
      <dgm:t>
        <a:bodyPr/>
        <a:lstStyle/>
        <a:p>
          <a:endParaRPr lang="es-ES"/>
        </a:p>
      </dgm:t>
    </dgm:pt>
    <dgm:pt modelId="{610EBDE9-5CDC-47EA-8646-97EA0A0C5D01}">
      <dgm:prSet phldrT="[Texto]" custT="1"/>
      <dgm:spPr/>
      <dgm:t>
        <a:bodyPr/>
        <a:lstStyle/>
        <a:p>
          <a:r>
            <a:rPr lang="es-ES" sz="1200">
              <a:latin typeface="Calibri" panose="020F0502020204030204" pitchFamily="34" charset="0"/>
              <a:cs typeface="Calibri" panose="020F0502020204030204" pitchFamily="34" charset="0"/>
            </a:rPr>
            <a:t>XII Tablas</a:t>
          </a:r>
        </a:p>
      </dgm:t>
    </dgm:pt>
    <dgm:pt modelId="{60D0CBB3-A957-4CEE-96A0-D1C8C70761AE}" type="parTrans" cxnId="{49058418-CEF8-4096-9829-D709D12187B1}">
      <dgm:prSet/>
      <dgm:spPr/>
      <dgm:t>
        <a:bodyPr/>
        <a:lstStyle/>
        <a:p>
          <a:endParaRPr lang="es-ES"/>
        </a:p>
      </dgm:t>
    </dgm:pt>
    <dgm:pt modelId="{22325069-2B04-478B-8882-70E6FD0E0C44}" type="sibTrans" cxnId="{49058418-CEF8-4096-9829-D709D12187B1}">
      <dgm:prSet/>
      <dgm:spPr/>
      <dgm:t>
        <a:bodyPr/>
        <a:lstStyle/>
        <a:p>
          <a:endParaRPr lang="es-ES"/>
        </a:p>
      </dgm:t>
    </dgm:pt>
    <dgm:pt modelId="{B5C89633-B3C0-4779-8C0A-EEDF1CFDDE5A}">
      <dgm:prSet phldrT="[Texto]" custT="1"/>
      <dgm:spPr/>
      <dgm:t>
        <a:bodyPr/>
        <a:lstStyle/>
        <a:p>
          <a:pPr>
            <a:spcAft>
              <a:spcPct val="15000"/>
            </a:spcAft>
          </a:pPr>
          <a:r>
            <a:rPr lang="es-ES" sz="1200">
              <a:latin typeface="Calibri" panose="020F0502020204030204" pitchFamily="34" charset="0"/>
              <a:cs typeface="Calibri" panose="020F0502020204030204" pitchFamily="34" charset="0"/>
            </a:rPr>
            <a:t>Jurisprudencia verdadera</a:t>
          </a:r>
        </a:p>
      </dgm:t>
    </dgm:pt>
    <dgm:pt modelId="{EF128321-580E-4466-91B9-A8B01CA7D3C8}" type="parTrans" cxnId="{5EBB2B1F-FF2D-41A2-A65E-D1FBD1F949BC}">
      <dgm:prSet/>
      <dgm:spPr/>
      <dgm:t>
        <a:bodyPr/>
        <a:lstStyle/>
        <a:p>
          <a:endParaRPr lang="es-ES"/>
        </a:p>
      </dgm:t>
    </dgm:pt>
    <dgm:pt modelId="{4DFBA287-AD0C-4A75-AEB8-8A58741A0EE5}" type="sibTrans" cxnId="{5EBB2B1F-FF2D-41A2-A65E-D1FBD1F949BC}">
      <dgm:prSet/>
      <dgm:spPr/>
      <dgm:t>
        <a:bodyPr/>
        <a:lstStyle/>
        <a:p>
          <a:endParaRPr lang="es-ES"/>
        </a:p>
      </dgm:t>
    </dgm:pt>
    <dgm:pt modelId="{EF557EE0-E3E9-40FC-8AA7-6FF751EEA280}">
      <dgm:prSet phldrT="[Texto]" custT="1"/>
      <dgm:spPr/>
      <dgm:t>
        <a:bodyPr/>
        <a:lstStyle/>
        <a:p>
          <a:r>
            <a:rPr lang="es-ES" sz="1400" b="1">
              <a:solidFill>
                <a:schemeClr val="accent1">
                  <a:lumMod val="50000"/>
                </a:schemeClr>
              </a:solidFill>
              <a:latin typeface="Candara" panose="020E0502030303020204" pitchFamily="34" charset="0"/>
            </a:rPr>
            <a:t>DERECHO POSTCLÁSICO BURÓCRATAS</a:t>
          </a:r>
        </a:p>
        <a:p>
          <a:r>
            <a:rPr lang="es-ES" sz="1200" b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(285 S. 2ª1/2 III d.C. hasta el  476 S.V. d.C. Imperio de Occidente y el Imperio de Oriente SVI d.C.)</a:t>
          </a:r>
        </a:p>
      </dgm:t>
    </dgm:pt>
    <dgm:pt modelId="{584942DB-AF77-4B12-8A33-661808AB7363}" type="parTrans" cxnId="{7AE1F238-0E6B-46B8-843A-7461C4899D05}">
      <dgm:prSet/>
      <dgm:spPr/>
      <dgm:t>
        <a:bodyPr/>
        <a:lstStyle/>
        <a:p>
          <a:endParaRPr lang="es-ES"/>
        </a:p>
      </dgm:t>
    </dgm:pt>
    <dgm:pt modelId="{27F2C46D-8BEE-46DC-8BD0-A8BD4248FF03}" type="sibTrans" cxnId="{7AE1F238-0E6B-46B8-843A-7461C4899D05}">
      <dgm:prSet/>
      <dgm:spPr/>
      <dgm:t>
        <a:bodyPr/>
        <a:lstStyle/>
        <a:p>
          <a:endParaRPr lang="es-ES"/>
        </a:p>
      </dgm:t>
    </dgm:pt>
    <dgm:pt modelId="{14E741DD-955A-462A-B440-953CFB14D157}">
      <dgm:prSet phldrT="[Texto]" custT="1"/>
      <dgm:spPr/>
      <dgm:t>
        <a:bodyPr/>
        <a:lstStyle/>
        <a:p>
          <a:pPr marL="0"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>
              <a:solidFill>
                <a:schemeClr val="accent1">
                  <a:lumMod val="50000"/>
                </a:schemeClr>
              </a:solidFill>
              <a:latin typeface="Candara" panose="020E0502030303020204" pitchFamily="34" charset="0"/>
            </a:rPr>
            <a:t>DERECHO JUSTINIANO</a:t>
          </a:r>
        </a:p>
        <a:p>
          <a:pPr marL="0"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0" kern="120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(</a:t>
          </a:r>
          <a:r>
            <a:rPr lang="es-ES" sz="1200" b="0" kern="1200">
              <a:solidFill>
                <a:srgbClr val="4A66AC">
                  <a:lumMod val="5000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S. VI d.C. periodo</a:t>
          </a:r>
        </a:p>
        <a:p>
          <a:pPr marL="0"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0" kern="1200">
              <a:solidFill>
                <a:srgbClr val="4A66AC">
                  <a:lumMod val="5000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de gobierno del emperador</a:t>
          </a:r>
        </a:p>
        <a:p>
          <a:pPr marL="0"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0" kern="1200">
              <a:solidFill>
                <a:srgbClr val="4A66AC">
                  <a:lumMod val="5000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Justiniano)</a:t>
          </a:r>
        </a:p>
      </dgm:t>
    </dgm:pt>
    <dgm:pt modelId="{D774F1D8-E2E2-47E1-9A9C-8FBA1391FDC3}" type="parTrans" cxnId="{96EEFC53-611B-4DF6-AB2C-434EAEE2E2BD}">
      <dgm:prSet/>
      <dgm:spPr/>
      <dgm:t>
        <a:bodyPr/>
        <a:lstStyle/>
        <a:p>
          <a:endParaRPr lang="es-ES"/>
        </a:p>
      </dgm:t>
    </dgm:pt>
    <dgm:pt modelId="{DE29D915-42F3-4222-B782-B6BFCE3CE934}" type="sibTrans" cxnId="{96EEFC53-611B-4DF6-AB2C-434EAEE2E2BD}">
      <dgm:prSet/>
      <dgm:spPr/>
      <dgm:t>
        <a:bodyPr/>
        <a:lstStyle/>
        <a:p>
          <a:endParaRPr lang="es-ES"/>
        </a:p>
      </dgm:t>
    </dgm:pt>
    <dgm:pt modelId="{65C2C647-3FD8-4F69-9932-9790B7F00D3A}">
      <dgm:prSet phldrT="[Texto]" custT="1"/>
      <dgm:spPr/>
      <dgm:t>
        <a:bodyPr/>
        <a:lstStyle/>
        <a:p>
          <a:r>
            <a:rPr lang="es-ES" sz="1200" b="0">
              <a:latin typeface="Calibri" panose="020F0502020204030204" pitchFamily="34" charset="0"/>
              <a:cs typeface="Calibri" panose="020F0502020204030204" pitchFamily="34" charset="0"/>
            </a:rPr>
            <a:t>Al servicio del Emperador</a:t>
          </a:r>
        </a:p>
      </dgm:t>
    </dgm:pt>
    <dgm:pt modelId="{9C71CF05-61EB-4313-8549-A81B4CC5D1BD}" type="parTrans" cxnId="{2E975352-F47A-4FD0-9361-013CB92046CB}">
      <dgm:prSet/>
      <dgm:spPr/>
      <dgm:t>
        <a:bodyPr/>
        <a:lstStyle/>
        <a:p>
          <a:endParaRPr lang="es-ES"/>
        </a:p>
      </dgm:t>
    </dgm:pt>
    <dgm:pt modelId="{D9F8D326-2E03-4AEF-BC13-9F585BF7DC9D}" type="sibTrans" cxnId="{2E975352-F47A-4FD0-9361-013CB92046CB}">
      <dgm:prSet/>
      <dgm:spPr/>
      <dgm:t>
        <a:bodyPr/>
        <a:lstStyle/>
        <a:p>
          <a:endParaRPr lang="es-ES"/>
        </a:p>
      </dgm:t>
    </dgm:pt>
    <dgm:pt modelId="{9453CD29-C263-442B-883F-2D45867BEFE4}">
      <dgm:prSet phldrT="[Texto]" custT="1"/>
      <dgm:spPr/>
      <dgm:t>
        <a:bodyPr/>
        <a:lstStyle/>
        <a:p>
          <a:pPr marL="114300" lvl="1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es-ES" sz="1200" kern="1200">
              <a:latin typeface="Calibri" panose="020F0502020204030204" pitchFamily="34" charset="0"/>
              <a:cs typeface="Calibri" panose="020F0502020204030204" pitchFamily="34" charset="0"/>
            </a:rPr>
            <a:t>Compilaciones justinianas</a:t>
          </a:r>
        </a:p>
      </dgm:t>
    </dgm:pt>
    <dgm:pt modelId="{85B10AB0-C06F-45CB-AC7A-96DDF45AE89B}" type="parTrans" cxnId="{745A9F65-61EB-437C-AA21-6D0B1AF8D5D1}">
      <dgm:prSet/>
      <dgm:spPr/>
      <dgm:t>
        <a:bodyPr/>
        <a:lstStyle/>
        <a:p>
          <a:endParaRPr lang="es-ES"/>
        </a:p>
      </dgm:t>
    </dgm:pt>
    <dgm:pt modelId="{56F286A1-5126-43E4-B8CD-461B47148E13}" type="sibTrans" cxnId="{745A9F65-61EB-437C-AA21-6D0B1AF8D5D1}">
      <dgm:prSet/>
      <dgm:spPr/>
      <dgm:t>
        <a:bodyPr/>
        <a:lstStyle/>
        <a:p>
          <a:endParaRPr lang="es-ES"/>
        </a:p>
      </dgm:t>
    </dgm:pt>
    <dgm:pt modelId="{ED4924C5-2C6E-47CF-8F06-FE273A955234}">
      <dgm:prSet phldrT="[Texto]" custT="1"/>
      <dgm:spPr/>
      <dgm:t>
        <a:bodyPr/>
        <a:lstStyle/>
        <a:p>
          <a:pPr marL="114300" lvl="1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es-ES" sz="1200" kern="1200">
              <a:latin typeface="Calibri" panose="020F0502020204030204" pitchFamily="34" charset="0"/>
              <a:cs typeface="Calibri" panose="020F0502020204030204" pitchFamily="34" charset="0"/>
            </a:rPr>
            <a:t>Instituciones</a:t>
          </a:r>
        </a:p>
      </dgm:t>
    </dgm:pt>
    <dgm:pt modelId="{6B654F1F-C73C-4EDF-9A78-DCEDFD286B6D}" type="parTrans" cxnId="{D37998F8-211D-41CF-8796-E7BFC8471C39}">
      <dgm:prSet/>
      <dgm:spPr/>
      <dgm:t>
        <a:bodyPr/>
        <a:lstStyle/>
        <a:p>
          <a:endParaRPr lang="es-ES"/>
        </a:p>
      </dgm:t>
    </dgm:pt>
    <dgm:pt modelId="{D425A146-A887-4ACC-8318-73AED4C692A2}" type="sibTrans" cxnId="{D37998F8-211D-41CF-8796-E7BFC8471C39}">
      <dgm:prSet/>
      <dgm:spPr/>
      <dgm:t>
        <a:bodyPr/>
        <a:lstStyle/>
        <a:p>
          <a:endParaRPr lang="es-ES"/>
        </a:p>
      </dgm:t>
    </dgm:pt>
    <dgm:pt modelId="{851E10FC-856C-4408-B419-7CDE2A3AFD10}">
      <dgm:prSet phldrT="[Texto]" custT="1"/>
      <dgm:spPr/>
      <dgm:t>
        <a:bodyPr/>
        <a:lstStyle/>
        <a:p>
          <a:pPr marL="114300" lvl="1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es-ES" sz="1200" i="1" kern="1200" err="1">
              <a:latin typeface="Calibri" panose="020F0502020204030204" pitchFamily="34" charset="0"/>
              <a:cs typeface="Calibri" panose="020F0502020204030204" pitchFamily="34" charset="0"/>
            </a:rPr>
            <a:t>Digesta</a:t>
          </a:r>
          <a:endParaRPr lang="es-ES" sz="1200" i="1" kern="12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F5084F2-8538-4FF7-8D4C-91F53AC44BE9}" type="parTrans" cxnId="{9E8030E5-32E8-4676-8D6F-60FC07EF7702}">
      <dgm:prSet/>
      <dgm:spPr/>
      <dgm:t>
        <a:bodyPr/>
        <a:lstStyle/>
        <a:p>
          <a:endParaRPr lang="es-ES"/>
        </a:p>
      </dgm:t>
    </dgm:pt>
    <dgm:pt modelId="{68586DAE-2620-457D-862F-AA905FD03904}" type="sibTrans" cxnId="{9E8030E5-32E8-4676-8D6F-60FC07EF7702}">
      <dgm:prSet/>
      <dgm:spPr/>
      <dgm:t>
        <a:bodyPr/>
        <a:lstStyle/>
        <a:p>
          <a:endParaRPr lang="es-ES"/>
        </a:p>
      </dgm:t>
    </dgm:pt>
    <dgm:pt modelId="{B07969F2-4665-4F4C-B593-910359D2590F}">
      <dgm:prSet phldrT="[Texto]" custT="1"/>
      <dgm:spPr/>
      <dgm:t>
        <a:bodyPr/>
        <a:lstStyle/>
        <a:p>
          <a:pPr marL="114300" lvl="1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es-ES" sz="1200" i="1" kern="1200">
              <a:latin typeface="Calibri" panose="020F0502020204030204" pitchFamily="34" charset="0"/>
              <a:cs typeface="Calibri" panose="020F0502020204030204" pitchFamily="34" charset="0"/>
            </a:rPr>
            <a:t>CODEX</a:t>
          </a:r>
        </a:p>
      </dgm:t>
    </dgm:pt>
    <dgm:pt modelId="{33798A95-E564-4670-AA2A-0C940C24D694}" type="parTrans" cxnId="{B7F883F2-A618-4F7A-B567-84869A87BD0C}">
      <dgm:prSet/>
      <dgm:spPr/>
      <dgm:t>
        <a:bodyPr/>
        <a:lstStyle/>
        <a:p>
          <a:endParaRPr lang="es-ES"/>
        </a:p>
      </dgm:t>
    </dgm:pt>
    <dgm:pt modelId="{3D78D9A3-5A5E-4290-B771-10808FB87194}" type="sibTrans" cxnId="{B7F883F2-A618-4F7A-B567-84869A87BD0C}">
      <dgm:prSet/>
      <dgm:spPr/>
      <dgm:t>
        <a:bodyPr/>
        <a:lstStyle/>
        <a:p>
          <a:endParaRPr lang="es-ES"/>
        </a:p>
      </dgm:t>
    </dgm:pt>
    <dgm:pt modelId="{7DF7E0C5-6D65-4DAB-931A-B2CD9DD3D693}">
      <dgm:prSet phldrT="[Texto]" custT="1"/>
      <dgm:spPr/>
      <dgm:t>
        <a:bodyPr/>
        <a:lstStyle/>
        <a:p>
          <a:r>
            <a:rPr lang="es-ES" sz="1200" i="1">
              <a:latin typeface="Calibri" panose="020F0502020204030204" pitchFamily="34" charset="0"/>
              <a:cs typeface="Calibri" panose="020F0502020204030204" pitchFamily="34" charset="0"/>
            </a:rPr>
            <a:t>Leges</a:t>
          </a:r>
        </a:p>
      </dgm:t>
    </dgm:pt>
    <dgm:pt modelId="{1F5440E1-081C-4232-9F01-D32B59644BF5}" type="parTrans" cxnId="{F0B7F1B1-41F1-4F5C-A6A0-5E10166A70AB}">
      <dgm:prSet/>
      <dgm:spPr/>
      <dgm:t>
        <a:bodyPr/>
        <a:lstStyle/>
        <a:p>
          <a:endParaRPr lang="es-ES"/>
        </a:p>
      </dgm:t>
    </dgm:pt>
    <dgm:pt modelId="{136157F2-817D-4525-A03C-5ECDEC03B5A1}" type="sibTrans" cxnId="{F0B7F1B1-41F1-4F5C-A6A0-5E10166A70AB}">
      <dgm:prSet/>
      <dgm:spPr/>
      <dgm:t>
        <a:bodyPr/>
        <a:lstStyle/>
        <a:p>
          <a:endParaRPr lang="es-ES"/>
        </a:p>
      </dgm:t>
    </dgm:pt>
    <dgm:pt modelId="{12B2C1F4-A40B-40C4-AD6A-4BF2CF4BE652}">
      <dgm:prSet phldrT="[Texto]" custT="1"/>
      <dgm:spPr/>
      <dgm:t>
        <a:bodyPr/>
        <a:lstStyle/>
        <a:p>
          <a:pPr algn="l">
            <a:spcAft>
              <a:spcPct val="15000"/>
            </a:spcAft>
          </a:pPr>
          <a:r>
            <a:rPr lang="es-ES" sz="1200" i="0">
              <a:latin typeface="Calibri" panose="020F0502020204030204" pitchFamily="34" charset="0"/>
              <a:cs typeface="Calibri" panose="020F0502020204030204" pitchFamily="34" charset="0"/>
            </a:rPr>
            <a:t>XII Tablas</a:t>
          </a:r>
        </a:p>
      </dgm:t>
    </dgm:pt>
    <dgm:pt modelId="{53F7B692-5CA9-4747-8297-15E7D329C38B}" type="parTrans" cxnId="{6B4F72D2-FDDA-41F2-AD10-2E083CC43001}">
      <dgm:prSet/>
      <dgm:spPr/>
      <dgm:t>
        <a:bodyPr/>
        <a:lstStyle/>
        <a:p>
          <a:endParaRPr lang="es-ES"/>
        </a:p>
      </dgm:t>
    </dgm:pt>
    <dgm:pt modelId="{62C25C2F-C568-4E1F-9F65-15F8492796B2}" type="sibTrans" cxnId="{6B4F72D2-FDDA-41F2-AD10-2E083CC43001}">
      <dgm:prSet/>
      <dgm:spPr/>
      <dgm:t>
        <a:bodyPr/>
        <a:lstStyle/>
        <a:p>
          <a:endParaRPr lang="es-ES"/>
        </a:p>
      </dgm:t>
    </dgm:pt>
    <dgm:pt modelId="{7D64BD29-CA66-46CD-9D09-5E4F624788F4}" type="pres">
      <dgm:prSet presAssocID="{95D2CB6E-59C2-4892-8EFC-A03888C551E1}" presName="arrowDiagram" presStyleCnt="0">
        <dgm:presLayoutVars>
          <dgm:chMax val="5"/>
          <dgm:dir/>
          <dgm:resizeHandles val="exact"/>
        </dgm:presLayoutVars>
      </dgm:prSet>
      <dgm:spPr/>
    </dgm:pt>
    <dgm:pt modelId="{BCEB6910-E087-45D9-99A6-7C6718ED023D}" type="pres">
      <dgm:prSet presAssocID="{95D2CB6E-59C2-4892-8EFC-A03888C551E1}" presName="arrow" presStyleLbl="bgShp" presStyleIdx="0" presStyleCnt="1" custScaleX="98179" custLinFactNeighborX="2836" custLinFactNeighborY="-514"/>
      <dgm:spPr/>
    </dgm:pt>
    <dgm:pt modelId="{76AFB54A-92AB-4CFB-91F8-074F2C62CF39}" type="pres">
      <dgm:prSet presAssocID="{95D2CB6E-59C2-4892-8EFC-A03888C551E1}" presName="arrowDiagram5" presStyleCnt="0"/>
      <dgm:spPr/>
    </dgm:pt>
    <dgm:pt modelId="{AB4D4056-D25B-436E-AB7B-715A68D412F5}" type="pres">
      <dgm:prSet presAssocID="{5BBB8211-3807-46A9-87AF-9919D49FCFBB}" presName="bullet5a" presStyleLbl="node1" presStyleIdx="0" presStyleCnt="5" custLinFactX="80231" custLinFactNeighborX="100000" custLinFactNeighborY="-90776"/>
      <dgm:spPr>
        <a:solidFill>
          <a:srgbClr val="1F497D"/>
        </a:solidFill>
      </dgm:spPr>
    </dgm:pt>
    <dgm:pt modelId="{C8820444-ACF3-463D-88E4-50A0E17E522D}" type="pres">
      <dgm:prSet presAssocID="{5BBB8211-3807-46A9-87AF-9919D49FCFBB}" presName="textBox5a" presStyleLbl="revTx" presStyleIdx="0" presStyleCnt="5" custScaleX="189933" custScaleY="105641" custLinFactNeighborX="22932" custLinFactNeighborY="744">
        <dgm:presLayoutVars>
          <dgm:bulletEnabled val="1"/>
        </dgm:presLayoutVars>
      </dgm:prSet>
      <dgm:spPr/>
    </dgm:pt>
    <dgm:pt modelId="{F9E200E2-97E3-4F39-B720-610023DB5729}" type="pres">
      <dgm:prSet presAssocID="{767BE5AB-37D3-411B-9DB6-BC55E43D11F3}" presName="bullet5b" presStyleLbl="node1" presStyleIdx="1" presStyleCnt="5" custLinFactX="1482" custLinFactNeighborX="100000" custLinFactNeighborY="-5629"/>
      <dgm:spPr>
        <a:solidFill>
          <a:srgbClr val="1F497D"/>
        </a:solidFill>
      </dgm:spPr>
    </dgm:pt>
    <dgm:pt modelId="{C811E5E7-FD2F-459D-A513-0DC8D8F2FC54}" type="pres">
      <dgm:prSet presAssocID="{767BE5AB-37D3-411B-9DB6-BC55E43D11F3}" presName="textBox5b" presStyleLbl="revTx" presStyleIdx="1" presStyleCnt="5" custScaleX="111227" custLinFactNeighborX="33123" custLinFactNeighborY="-4550">
        <dgm:presLayoutVars>
          <dgm:bulletEnabled val="1"/>
        </dgm:presLayoutVars>
      </dgm:prSet>
      <dgm:spPr/>
    </dgm:pt>
    <dgm:pt modelId="{3C0DFE1C-89F4-4A5F-90B0-AF837343E94B}" type="pres">
      <dgm:prSet presAssocID="{DE97F190-B345-4DA7-855D-3E3AA13B0E82}" presName="bullet5c" presStyleLbl="node1" presStyleIdx="2" presStyleCnt="5" custLinFactNeighborX="79815" custLinFactNeighborY="2809"/>
      <dgm:spPr>
        <a:solidFill>
          <a:srgbClr val="1F497D"/>
        </a:solidFill>
      </dgm:spPr>
    </dgm:pt>
    <dgm:pt modelId="{6C02F7D2-A6FE-4BA3-A822-A6BB2FA9A0ED}" type="pres">
      <dgm:prSet presAssocID="{DE97F190-B345-4DA7-855D-3E3AA13B0E82}" presName="textBox5c" presStyleLbl="revTx" presStyleIdx="2" presStyleCnt="5" custLinFactNeighborX="24159" custLinFactNeighborY="-765">
        <dgm:presLayoutVars>
          <dgm:bulletEnabled val="1"/>
        </dgm:presLayoutVars>
      </dgm:prSet>
      <dgm:spPr/>
    </dgm:pt>
    <dgm:pt modelId="{3EBCF538-79CF-41EA-B0F9-CCD9503B5300}" type="pres">
      <dgm:prSet presAssocID="{EF557EE0-E3E9-40FC-8AA7-6FF751EEA280}" presName="bullet5d" presStyleLbl="node1" presStyleIdx="3" presStyleCnt="5" custLinFactNeighborX="61763" custLinFactNeighborY="7353"/>
      <dgm:spPr>
        <a:solidFill>
          <a:srgbClr val="1F497D"/>
        </a:solidFill>
      </dgm:spPr>
    </dgm:pt>
    <dgm:pt modelId="{F5086B0C-5C10-4D39-B712-B96692D17EB2}" type="pres">
      <dgm:prSet presAssocID="{EF557EE0-E3E9-40FC-8AA7-6FF751EEA280}" presName="textBox5d" presStyleLbl="revTx" presStyleIdx="3" presStyleCnt="5" custLinFactNeighborX="22663" custLinFactNeighborY="3415">
        <dgm:presLayoutVars>
          <dgm:bulletEnabled val="1"/>
        </dgm:presLayoutVars>
      </dgm:prSet>
      <dgm:spPr/>
    </dgm:pt>
    <dgm:pt modelId="{6B257173-EB19-4A35-B229-92EA31AA2DA7}" type="pres">
      <dgm:prSet presAssocID="{14E741DD-955A-462A-B440-953CFB14D157}" presName="bullet5e" presStyleLbl="node1" presStyleIdx="4" presStyleCnt="5" custLinFactNeighborX="54243" custLinFactNeighborY="9428"/>
      <dgm:spPr>
        <a:solidFill>
          <a:srgbClr val="1F497D"/>
        </a:solidFill>
      </dgm:spPr>
    </dgm:pt>
    <dgm:pt modelId="{EE4BD82B-FE4A-4B1F-8B84-D81C8374DE8D}" type="pres">
      <dgm:prSet presAssocID="{14E741DD-955A-462A-B440-953CFB14D157}" presName="textBox5e" presStyleLbl="revTx" presStyleIdx="4" presStyleCnt="5" custLinFactNeighborX="27562" custLinFactNeighborY="-1341">
        <dgm:presLayoutVars>
          <dgm:bulletEnabled val="1"/>
        </dgm:presLayoutVars>
      </dgm:prSet>
      <dgm:spPr/>
    </dgm:pt>
  </dgm:ptLst>
  <dgm:cxnLst>
    <dgm:cxn modelId="{26D6BB0C-6FB7-4825-9391-B4E20F016AB4}" type="presOf" srcId="{EF557EE0-E3E9-40FC-8AA7-6FF751EEA280}" destId="{F5086B0C-5C10-4D39-B712-B96692D17EB2}" srcOrd="0" destOrd="0" presId="urn:microsoft.com/office/officeart/2005/8/layout/arrow2"/>
    <dgm:cxn modelId="{84454B10-8A4E-4244-913C-F69C58C62C2C}" type="presOf" srcId="{5BBB8211-3807-46A9-87AF-9919D49FCFBB}" destId="{C8820444-ACF3-463D-88E4-50A0E17E522D}" srcOrd="0" destOrd="0" presId="urn:microsoft.com/office/officeart/2005/8/layout/arrow2"/>
    <dgm:cxn modelId="{78BF2413-739B-40D9-9DD2-D0934B9ED1EA}" type="presOf" srcId="{65C2C647-3FD8-4F69-9932-9790B7F00D3A}" destId="{F5086B0C-5C10-4D39-B712-B96692D17EB2}" srcOrd="0" destOrd="1" presId="urn:microsoft.com/office/officeart/2005/8/layout/arrow2"/>
    <dgm:cxn modelId="{49058418-CEF8-4096-9829-D709D12187B1}" srcId="{767BE5AB-37D3-411B-9DB6-BC55E43D11F3}" destId="{610EBDE9-5CDC-47EA-8646-97EA0A0C5D01}" srcOrd="2" destOrd="0" parTransId="{60D0CBB3-A957-4CEE-96A0-D1C8C70761AE}" sibTransId="{22325069-2B04-478B-8882-70E6FD0E0C44}"/>
    <dgm:cxn modelId="{5EBB2B1F-FF2D-41A2-A65E-D1FBD1F949BC}" srcId="{DE97F190-B345-4DA7-855D-3E3AA13B0E82}" destId="{B5C89633-B3C0-4779-8C0A-EEDF1CFDDE5A}" srcOrd="1" destOrd="0" parTransId="{EF128321-580E-4466-91B9-A8B01CA7D3C8}" sibTransId="{4DFBA287-AD0C-4A75-AEB8-8A58741A0EE5}"/>
    <dgm:cxn modelId="{439BCD26-9089-42FB-867F-268DC2CC7DCB}" srcId="{DE97F190-B345-4DA7-855D-3E3AA13B0E82}" destId="{8680771A-C6E6-43A8-9DDA-05EC19F54C11}" srcOrd="0" destOrd="0" parTransId="{55144B12-E3E0-41F9-943B-D4D5B41D4467}" sibTransId="{BF712D7B-E7D9-4242-B5D9-450C4320A396}"/>
    <dgm:cxn modelId="{CBE7F329-9ED9-431C-8483-FA8B700561DD}" type="presOf" srcId="{6468187D-237B-48B6-89DD-77D9848080B4}" destId="{C8820444-ACF3-463D-88E4-50A0E17E522D}" srcOrd="0" destOrd="1" presId="urn:microsoft.com/office/officeart/2005/8/layout/arrow2"/>
    <dgm:cxn modelId="{35431130-2095-4645-92E4-7029216705C0}" type="presOf" srcId="{2C8D122C-A76D-43AE-A2C5-69B551F0D8BC}" destId="{C811E5E7-FD2F-459D-A513-0DC8D8F2FC54}" srcOrd="0" destOrd="2" presId="urn:microsoft.com/office/officeart/2005/8/layout/arrow2"/>
    <dgm:cxn modelId="{7AE1F238-0E6B-46B8-843A-7461C4899D05}" srcId="{95D2CB6E-59C2-4892-8EFC-A03888C551E1}" destId="{EF557EE0-E3E9-40FC-8AA7-6FF751EEA280}" srcOrd="3" destOrd="0" parTransId="{584942DB-AF77-4B12-8A33-661808AB7363}" sibTransId="{27F2C46D-8BEE-46DC-8BD0-A8BD4248FF03}"/>
    <dgm:cxn modelId="{6A86A83F-9868-4301-8B8B-AE1E16CD52FC}" srcId="{95D2CB6E-59C2-4892-8EFC-A03888C551E1}" destId="{DE97F190-B345-4DA7-855D-3E3AA13B0E82}" srcOrd="2" destOrd="0" parTransId="{8B9AD054-3669-4A30-BA87-0964FE58E70B}" sibTransId="{F368C24B-3AFF-4E50-B340-732E8C581BCB}"/>
    <dgm:cxn modelId="{745A9F65-61EB-437C-AA21-6D0B1AF8D5D1}" srcId="{14E741DD-955A-462A-B440-953CFB14D157}" destId="{9453CD29-C263-442B-883F-2D45867BEFE4}" srcOrd="0" destOrd="0" parTransId="{85B10AB0-C06F-45CB-AC7A-96DDF45AE89B}" sibTransId="{56F286A1-5126-43E4-B8CD-461B47148E13}"/>
    <dgm:cxn modelId="{79690F47-7613-4412-BADA-E3A2B48C830B}" type="presOf" srcId="{12B2C1F4-A40B-40C4-AD6A-4BF2CF4BE652}" destId="{C8820444-ACF3-463D-88E4-50A0E17E522D}" srcOrd="0" destOrd="4" presId="urn:microsoft.com/office/officeart/2005/8/layout/arrow2"/>
    <dgm:cxn modelId="{18DF086D-8E97-440E-82CC-F20EA7E02083}" srcId="{95D2CB6E-59C2-4892-8EFC-A03888C551E1}" destId="{5BBB8211-3807-46A9-87AF-9919D49FCFBB}" srcOrd="0" destOrd="0" parTransId="{0675E6FB-AEAB-4ACA-A1B3-D529D72A5385}" sibTransId="{2F8ACA97-0A86-4F52-A6E6-B5536E0A0C9C}"/>
    <dgm:cxn modelId="{835BE66E-8BF6-411E-81F3-A08DCEF98B92}" srcId="{5BBB8211-3807-46A9-87AF-9919D49FCFBB}" destId="{80F78056-D73E-4DED-8433-8FACBBB97CC2}" srcOrd="2" destOrd="0" parTransId="{9F7E2B37-B98F-4499-869E-1DD7DE4BD3BD}" sibTransId="{69AE0F2D-16E9-48CF-9F2F-C89C59E9A3C9}"/>
    <dgm:cxn modelId="{BD56F451-F518-4C73-A8FE-E2E310F8E2AF}" type="presOf" srcId="{14E741DD-955A-462A-B440-953CFB14D157}" destId="{EE4BD82B-FE4A-4B1F-8B84-D81C8374DE8D}" srcOrd="0" destOrd="0" presId="urn:microsoft.com/office/officeart/2005/8/layout/arrow2"/>
    <dgm:cxn modelId="{2E975352-F47A-4FD0-9361-013CB92046CB}" srcId="{EF557EE0-E3E9-40FC-8AA7-6FF751EEA280}" destId="{65C2C647-3FD8-4F69-9932-9790B7F00D3A}" srcOrd="0" destOrd="0" parTransId="{9C71CF05-61EB-4313-8549-A81B4CC5D1BD}" sibTransId="{D9F8D326-2E03-4AEF-BC13-9F585BF7DC9D}"/>
    <dgm:cxn modelId="{96EEFC53-611B-4DF6-AB2C-434EAEE2E2BD}" srcId="{95D2CB6E-59C2-4892-8EFC-A03888C551E1}" destId="{14E741DD-955A-462A-B440-953CFB14D157}" srcOrd="4" destOrd="0" parTransId="{D774F1D8-E2E2-47E1-9A9C-8FBA1391FDC3}" sibTransId="{DE29D915-42F3-4222-B782-B6BFCE3CE934}"/>
    <dgm:cxn modelId="{6C915674-F812-4972-AB6A-6C416B1BCE39}" srcId="{5BBB8211-3807-46A9-87AF-9919D49FCFBB}" destId="{6468187D-237B-48B6-89DD-77D9848080B4}" srcOrd="0" destOrd="0" parTransId="{3BC77EDF-5152-4D8E-97F6-4A8C80125FB1}" sibTransId="{0E600866-A4C5-4CD3-AFF3-D7359275D511}"/>
    <dgm:cxn modelId="{5995FF75-21FE-4089-96FB-08D834391ED9}" type="presOf" srcId="{767BE5AB-37D3-411B-9DB6-BC55E43D11F3}" destId="{C811E5E7-FD2F-459D-A513-0DC8D8F2FC54}" srcOrd="0" destOrd="0" presId="urn:microsoft.com/office/officeart/2005/8/layout/arrow2"/>
    <dgm:cxn modelId="{5E3A847B-4287-41FE-847A-5BE7BC136C59}" type="presOf" srcId="{80F78056-D73E-4DED-8433-8FACBBB97CC2}" destId="{C8820444-ACF3-463D-88E4-50A0E17E522D}" srcOrd="0" destOrd="3" presId="urn:microsoft.com/office/officeart/2005/8/layout/arrow2"/>
    <dgm:cxn modelId="{F224C485-B6ED-4061-A7EB-583BDADD2EA8}" type="presOf" srcId="{DE97F190-B345-4DA7-855D-3E3AA13B0E82}" destId="{6C02F7D2-A6FE-4BA3-A822-A6BB2FA9A0ED}" srcOrd="0" destOrd="0" presId="urn:microsoft.com/office/officeart/2005/8/layout/arrow2"/>
    <dgm:cxn modelId="{B929648F-FD2C-465E-8EFD-E9059F09E875}" srcId="{95D2CB6E-59C2-4892-8EFC-A03888C551E1}" destId="{767BE5AB-37D3-411B-9DB6-BC55E43D11F3}" srcOrd="1" destOrd="0" parTransId="{B0645E7B-DE0B-4B0C-BAC8-59E716F61D1D}" sibTransId="{4B73B434-19B7-4632-B67E-D0985E822F53}"/>
    <dgm:cxn modelId="{36752890-7AFD-42CC-80C2-4CBFADB46154}" type="presOf" srcId="{83395A2F-1F3F-4122-B9AF-2167E09478BC}" destId="{C811E5E7-FD2F-459D-A513-0DC8D8F2FC54}" srcOrd="0" destOrd="1" presId="urn:microsoft.com/office/officeart/2005/8/layout/arrow2"/>
    <dgm:cxn modelId="{41EA4494-7764-42A8-A62B-6D918365BF58}" type="presOf" srcId="{610EBDE9-5CDC-47EA-8646-97EA0A0C5D01}" destId="{C811E5E7-FD2F-459D-A513-0DC8D8F2FC54}" srcOrd="0" destOrd="3" presId="urn:microsoft.com/office/officeart/2005/8/layout/arrow2"/>
    <dgm:cxn modelId="{E8E86B9A-A006-440B-BCA4-3BD83F314488}" type="presOf" srcId="{B07969F2-4665-4F4C-B593-910359D2590F}" destId="{EE4BD82B-FE4A-4B1F-8B84-D81C8374DE8D}" srcOrd="0" destOrd="4" presId="urn:microsoft.com/office/officeart/2005/8/layout/arrow2"/>
    <dgm:cxn modelId="{43E29FAE-278E-421F-85D6-A64544206A9D}" srcId="{5BBB8211-3807-46A9-87AF-9919D49FCFBB}" destId="{F45E4428-8FBE-4BF8-89F0-BF30135A6FE9}" srcOrd="4" destOrd="0" parTransId="{AB526297-B804-45F3-9EB2-E9B440833668}" sibTransId="{6FE22469-F16A-4192-A60C-8AAF2A8260A9}"/>
    <dgm:cxn modelId="{F0B7F1B1-41F1-4F5C-A6A0-5E10166A70AB}" srcId="{767BE5AB-37D3-411B-9DB6-BC55E43D11F3}" destId="{7DF7E0C5-6D65-4DAB-931A-B2CD9DD3D693}" srcOrd="3" destOrd="0" parTransId="{1F5440E1-081C-4232-9F01-D32B59644BF5}" sibTransId="{136157F2-817D-4525-A03C-5ECDEC03B5A1}"/>
    <dgm:cxn modelId="{992145BF-295E-449A-AA3D-8C778BFDC7A4}" srcId="{767BE5AB-37D3-411B-9DB6-BC55E43D11F3}" destId="{83395A2F-1F3F-4122-B9AF-2167E09478BC}" srcOrd="0" destOrd="0" parTransId="{6CAC81F8-3BF5-46DA-BDA6-D52C84254AC5}" sibTransId="{C7761B01-0DA4-4330-8F54-B4D2975B32C9}"/>
    <dgm:cxn modelId="{A337ABC6-C4EF-4386-852E-CBB7730F7AA0}" type="presOf" srcId="{F45E4428-8FBE-4BF8-89F0-BF30135A6FE9}" destId="{C8820444-ACF3-463D-88E4-50A0E17E522D}" srcOrd="0" destOrd="5" presId="urn:microsoft.com/office/officeart/2005/8/layout/arrow2"/>
    <dgm:cxn modelId="{44FF3ACD-4BD8-44B9-83A4-E94BC0151772}" srcId="{5BBB8211-3807-46A9-87AF-9919D49FCFBB}" destId="{A7CD8550-2473-4409-B001-85C1840595F4}" srcOrd="1" destOrd="0" parTransId="{75046824-F6AF-4E97-A2B2-763137E8BC07}" sibTransId="{27F294C5-8CDD-4C28-9525-63114AF0A47E}"/>
    <dgm:cxn modelId="{985148D2-72C4-44EA-8160-E13DF8B68CFF}" type="presOf" srcId="{ED4924C5-2C6E-47CF-8F06-FE273A955234}" destId="{EE4BD82B-FE4A-4B1F-8B84-D81C8374DE8D}" srcOrd="0" destOrd="2" presId="urn:microsoft.com/office/officeart/2005/8/layout/arrow2"/>
    <dgm:cxn modelId="{6B4F72D2-FDDA-41F2-AD10-2E083CC43001}" srcId="{5BBB8211-3807-46A9-87AF-9919D49FCFBB}" destId="{12B2C1F4-A40B-40C4-AD6A-4BF2CF4BE652}" srcOrd="3" destOrd="0" parTransId="{53F7B692-5CA9-4747-8297-15E7D329C38B}" sibTransId="{62C25C2F-C568-4E1F-9F65-15F8492796B2}"/>
    <dgm:cxn modelId="{2C1834DF-40F1-4B18-A2EF-2F8B1D8CB96D}" type="presOf" srcId="{8680771A-C6E6-43A8-9DDA-05EC19F54C11}" destId="{6C02F7D2-A6FE-4BA3-A822-A6BB2FA9A0ED}" srcOrd="0" destOrd="1" presId="urn:microsoft.com/office/officeart/2005/8/layout/arrow2"/>
    <dgm:cxn modelId="{F94850E0-2020-4E53-9B18-1DB953ADBAE3}" srcId="{767BE5AB-37D3-411B-9DB6-BC55E43D11F3}" destId="{2C8D122C-A76D-43AE-A2C5-69B551F0D8BC}" srcOrd="1" destOrd="0" parTransId="{A2C4E234-C0B1-42B5-94C7-8AA899F16581}" sibTransId="{ADDA5DC5-EA3B-48E3-9AEF-07299545ED8A}"/>
    <dgm:cxn modelId="{9E8030E5-32E8-4676-8D6F-60FC07EF7702}" srcId="{14E741DD-955A-462A-B440-953CFB14D157}" destId="{851E10FC-856C-4408-B419-7CDE2A3AFD10}" srcOrd="2" destOrd="0" parTransId="{8F5084F2-8538-4FF7-8D4C-91F53AC44BE9}" sibTransId="{68586DAE-2620-457D-862F-AA905FD03904}"/>
    <dgm:cxn modelId="{3097EDE5-0B52-4563-9F80-31AD5A4E7786}" type="presOf" srcId="{95D2CB6E-59C2-4892-8EFC-A03888C551E1}" destId="{7D64BD29-CA66-46CD-9D09-5E4F624788F4}" srcOrd="0" destOrd="0" presId="urn:microsoft.com/office/officeart/2005/8/layout/arrow2"/>
    <dgm:cxn modelId="{82A96AEF-DE6A-4CCF-9590-EC3BE1061472}" type="presOf" srcId="{851E10FC-856C-4408-B419-7CDE2A3AFD10}" destId="{EE4BD82B-FE4A-4B1F-8B84-D81C8374DE8D}" srcOrd="0" destOrd="3" presId="urn:microsoft.com/office/officeart/2005/8/layout/arrow2"/>
    <dgm:cxn modelId="{089C36F2-D073-4CCD-B924-1310F5582240}" type="presOf" srcId="{7DF7E0C5-6D65-4DAB-931A-B2CD9DD3D693}" destId="{C811E5E7-FD2F-459D-A513-0DC8D8F2FC54}" srcOrd="0" destOrd="4" presId="urn:microsoft.com/office/officeart/2005/8/layout/arrow2"/>
    <dgm:cxn modelId="{B7F883F2-A618-4F7A-B567-84869A87BD0C}" srcId="{14E741DD-955A-462A-B440-953CFB14D157}" destId="{B07969F2-4665-4F4C-B593-910359D2590F}" srcOrd="3" destOrd="0" parTransId="{33798A95-E564-4670-AA2A-0C940C24D694}" sibTransId="{3D78D9A3-5A5E-4290-B771-10808FB87194}"/>
    <dgm:cxn modelId="{D37998F8-211D-41CF-8796-E7BFC8471C39}" srcId="{14E741DD-955A-462A-B440-953CFB14D157}" destId="{ED4924C5-2C6E-47CF-8F06-FE273A955234}" srcOrd="1" destOrd="0" parTransId="{6B654F1F-C73C-4EDF-9A78-DCEDFD286B6D}" sibTransId="{D425A146-A887-4ACC-8318-73AED4C692A2}"/>
    <dgm:cxn modelId="{860B6AFD-E563-4456-90E4-7361E5C09200}" type="presOf" srcId="{A7CD8550-2473-4409-B001-85C1840595F4}" destId="{C8820444-ACF3-463D-88E4-50A0E17E522D}" srcOrd="0" destOrd="2" presId="urn:microsoft.com/office/officeart/2005/8/layout/arrow2"/>
    <dgm:cxn modelId="{746925FE-0453-4163-8766-E502F4819291}" type="presOf" srcId="{B5C89633-B3C0-4779-8C0A-EEDF1CFDDE5A}" destId="{6C02F7D2-A6FE-4BA3-A822-A6BB2FA9A0ED}" srcOrd="0" destOrd="2" presId="urn:microsoft.com/office/officeart/2005/8/layout/arrow2"/>
    <dgm:cxn modelId="{5BDF45FF-EB41-4CD1-B8B9-F9F7622B0B91}" type="presOf" srcId="{9453CD29-C263-442B-883F-2D45867BEFE4}" destId="{EE4BD82B-FE4A-4B1F-8B84-D81C8374DE8D}" srcOrd="0" destOrd="1" presId="urn:microsoft.com/office/officeart/2005/8/layout/arrow2"/>
    <dgm:cxn modelId="{281D0E03-9D7C-4CC4-AABA-44E05D610ED8}" type="presParOf" srcId="{7D64BD29-CA66-46CD-9D09-5E4F624788F4}" destId="{BCEB6910-E087-45D9-99A6-7C6718ED023D}" srcOrd="0" destOrd="0" presId="urn:microsoft.com/office/officeart/2005/8/layout/arrow2"/>
    <dgm:cxn modelId="{9847432C-3E4D-43D3-9BB4-E9545D9DF6C9}" type="presParOf" srcId="{7D64BD29-CA66-46CD-9D09-5E4F624788F4}" destId="{76AFB54A-92AB-4CFB-91F8-074F2C62CF39}" srcOrd="1" destOrd="0" presId="urn:microsoft.com/office/officeart/2005/8/layout/arrow2"/>
    <dgm:cxn modelId="{8B8FF8B7-6ABE-4AE2-80FE-855593F7D69F}" type="presParOf" srcId="{76AFB54A-92AB-4CFB-91F8-074F2C62CF39}" destId="{AB4D4056-D25B-436E-AB7B-715A68D412F5}" srcOrd="0" destOrd="0" presId="urn:microsoft.com/office/officeart/2005/8/layout/arrow2"/>
    <dgm:cxn modelId="{05E25761-210E-4C58-B75E-6BFC02339073}" type="presParOf" srcId="{76AFB54A-92AB-4CFB-91F8-074F2C62CF39}" destId="{C8820444-ACF3-463D-88E4-50A0E17E522D}" srcOrd="1" destOrd="0" presId="urn:microsoft.com/office/officeart/2005/8/layout/arrow2"/>
    <dgm:cxn modelId="{01AB1551-AA20-40E7-9420-CD77F3AEE658}" type="presParOf" srcId="{76AFB54A-92AB-4CFB-91F8-074F2C62CF39}" destId="{F9E200E2-97E3-4F39-B720-610023DB5729}" srcOrd="2" destOrd="0" presId="urn:microsoft.com/office/officeart/2005/8/layout/arrow2"/>
    <dgm:cxn modelId="{0764068D-8850-4728-A058-E863E83AE11B}" type="presParOf" srcId="{76AFB54A-92AB-4CFB-91F8-074F2C62CF39}" destId="{C811E5E7-FD2F-459D-A513-0DC8D8F2FC54}" srcOrd="3" destOrd="0" presId="urn:microsoft.com/office/officeart/2005/8/layout/arrow2"/>
    <dgm:cxn modelId="{2F7E0DD4-CB4B-47E6-BCFA-290F0D81DF83}" type="presParOf" srcId="{76AFB54A-92AB-4CFB-91F8-074F2C62CF39}" destId="{3C0DFE1C-89F4-4A5F-90B0-AF837343E94B}" srcOrd="4" destOrd="0" presId="urn:microsoft.com/office/officeart/2005/8/layout/arrow2"/>
    <dgm:cxn modelId="{2F1A3627-9CFC-492B-8928-30EC59F8BEBC}" type="presParOf" srcId="{76AFB54A-92AB-4CFB-91F8-074F2C62CF39}" destId="{6C02F7D2-A6FE-4BA3-A822-A6BB2FA9A0ED}" srcOrd="5" destOrd="0" presId="urn:microsoft.com/office/officeart/2005/8/layout/arrow2"/>
    <dgm:cxn modelId="{22CDAE92-C9E9-46B1-8E4E-7EFF3C299D0C}" type="presParOf" srcId="{76AFB54A-92AB-4CFB-91F8-074F2C62CF39}" destId="{3EBCF538-79CF-41EA-B0F9-CCD9503B5300}" srcOrd="6" destOrd="0" presId="urn:microsoft.com/office/officeart/2005/8/layout/arrow2"/>
    <dgm:cxn modelId="{DD007B0F-80A8-4411-9F0A-F3EAABE47369}" type="presParOf" srcId="{76AFB54A-92AB-4CFB-91F8-074F2C62CF39}" destId="{F5086B0C-5C10-4D39-B712-B96692D17EB2}" srcOrd="7" destOrd="0" presId="urn:microsoft.com/office/officeart/2005/8/layout/arrow2"/>
    <dgm:cxn modelId="{6786AC7B-0FFC-41D5-A8D0-2252D0586ED2}" type="presParOf" srcId="{76AFB54A-92AB-4CFB-91F8-074F2C62CF39}" destId="{6B257173-EB19-4A35-B229-92EA31AA2DA7}" srcOrd="8" destOrd="0" presId="urn:microsoft.com/office/officeart/2005/8/layout/arrow2"/>
    <dgm:cxn modelId="{B94DF6FB-F010-4BA7-9446-0EA462B2E1E3}" type="presParOf" srcId="{76AFB54A-92AB-4CFB-91F8-074F2C62CF39}" destId="{EE4BD82B-FE4A-4B1F-8B84-D81C8374DE8D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E00D82-3D92-4F23-A608-E6AA768356BC}" type="doc">
      <dgm:prSet loTypeId="urn:microsoft.com/office/officeart/2005/8/layout/char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2AB71BE-041D-419B-88E7-32DDE4FB6989}">
      <dgm:prSet/>
      <dgm:spPr>
        <a:solidFill>
          <a:srgbClr val="1F497D"/>
        </a:solidFill>
      </dgm:spPr>
      <dgm:t>
        <a:bodyPr/>
        <a:lstStyle/>
        <a:p>
          <a:pPr algn="ctr"/>
          <a:r>
            <a:rPr lang="es-ES"/>
            <a:t>ORDENAMIENTO JURÍDICO ROMANO</a:t>
          </a:r>
        </a:p>
      </dgm:t>
    </dgm:pt>
    <dgm:pt modelId="{115450F0-B214-42A5-B77C-3F734BF5B4AE}" type="parTrans" cxnId="{5216589B-476A-40E4-B550-A24F34646ED0}">
      <dgm:prSet/>
      <dgm:spPr/>
      <dgm:t>
        <a:bodyPr/>
        <a:lstStyle/>
        <a:p>
          <a:endParaRPr lang="es-ES"/>
        </a:p>
      </dgm:t>
    </dgm:pt>
    <dgm:pt modelId="{13057069-33CF-4BE5-8183-02A379BB0083}" type="sibTrans" cxnId="{5216589B-476A-40E4-B550-A24F34646ED0}">
      <dgm:prSet/>
      <dgm:spPr/>
      <dgm:t>
        <a:bodyPr/>
        <a:lstStyle/>
        <a:p>
          <a:endParaRPr lang="es-ES"/>
        </a:p>
      </dgm:t>
    </dgm:pt>
    <dgm:pt modelId="{13E99634-CA2A-49E0-9EE4-190AE20FFE29}">
      <dgm:prSet/>
      <dgm:spPr>
        <a:solidFill>
          <a:srgbClr val="1F497D"/>
        </a:solidFill>
      </dgm:spPr>
      <dgm:t>
        <a:bodyPr/>
        <a:lstStyle/>
        <a:p>
          <a:pPr algn="l"/>
          <a:r>
            <a:rPr lang="es-ES"/>
            <a:t>Negocio Jurídico</a:t>
          </a:r>
        </a:p>
      </dgm:t>
    </dgm:pt>
    <dgm:pt modelId="{DE23CD15-62C8-420E-8C85-7000C7BB31FB}" type="parTrans" cxnId="{9A05083E-D684-44CB-8E9F-EFA1D8BAE16A}">
      <dgm:prSet/>
      <dgm:spPr/>
      <dgm:t>
        <a:bodyPr/>
        <a:lstStyle/>
        <a:p>
          <a:endParaRPr lang="es-ES"/>
        </a:p>
      </dgm:t>
    </dgm:pt>
    <dgm:pt modelId="{1D68F76B-7841-4AD0-8EAA-587D3722640F}" type="sibTrans" cxnId="{9A05083E-D684-44CB-8E9F-EFA1D8BAE16A}">
      <dgm:prSet/>
      <dgm:spPr/>
      <dgm:t>
        <a:bodyPr/>
        <a:lstStyle/>
        <a:p>
          <a:endParaRPr lang="es-ES"/>
        </a:p>
      </dgm:t>
    </dgm:pt>
    <dgm:pt modelId="{A3CDC892-9F28-4B2E-A09D-D9414999C295}">
      <dgm:prSet/>
      <dgm:spPr>
        <a:solidFill>
          <a:srgbClr val="1F497D"/>
        </a:solidFill>
      </dgm:spPr>
      <dgm:t>
        <a:bodyPr/>
        <a:lstStyle/>
        <a:p>
          <a:pPr algn="l"/>
          <a:r>
            <a:rPr lang="es-ES"/>
            <a:t>Persona </a:t>
          </a:r>
          <a:r>
            <a:rPr lang="es-ES" i="1"/>
            <a:t>status</a:t>
          </a:r>
        </a:p>
      </dgm:t>
    </dgm:pt>
    <dgm:pt modelId="{18ABEB45-DD2A-4530-80E8-CDB568A288F3}" type="parTrans" cxnId="{BE752B8D-0FB1-485C-872A-5356909F849F}">
      <dgm:prSet/>
      <dgm:spPr/>
      <dgm:t>
        <a:bodyPr/>
        <a:lstStyle/>
        <a:p>
          <a:endParaRPr lang="es-ES"/>
        </a:p>
      </dgm:t>
    </dgm:pt>
    <dgm:pt modelId="{984443C3-6B38-4F66-B682-A47153B00F05}" type="sibTrans" cxnId="{BE752B8D-0FB1-485C-872A-5356909F849F}">
      <dgm:prSet/>
      <dgm:spPr/>
      <dgm:t>
        <a:bodyPr/>
        <a:lstStyle/>
        <a:p>
          <a:endParaRPr lang="es-ES"/>
        </a:p>
      </dgm:t>
    </dgm:pt>
    <dgm:pt modelId="{C961FC13-082A-4FBD-8405-692D41675C0F}">
      <dgm:prSet/>
      <dgm:spPr>
        <a:solidFill>
          <a:srgbClr val="1F497D"/>
        </a:solidFill>
      </dgm:spPr>
      <dgm:t>
        <a:bodyPr/>
        <a:lstStyle/>
        <a:p>
          <a:pPr algn="l"/>
          <a:r>
            <a:rPr lang="es-ES"/>
            <a:t>Familia, matrimonio</a:t>
          </a:r>
        </a:p>
      </dgm:t>
    </dgm:pt>
    <dgm:pt modelId="{23DDC620-0CC1-414D-BAFF-8ABD6828FD19}" type="parTrans" cxnId="{BE8CCF5D-360C-4263-9446-5025B1E104EB}">
      <dgm:prSet/>
      <dgm:spPr/>
      <dgm:t>
        <a:bodyPr/>
        <a:lstStyle/>
        <a:p>
          <a:endParaRPr lang="es-ES"/>
        </a:p>
      </dgm:t>
    </dgm:pt>
    <dgm:pt modelId="{DEC70F9D-F3E3-4206-B23A-31BC688134FE}" type="sibTrans" cxnId="{BE8CCF5D-360C-4263-9446-5025B1E104EB}">
      <dgm:prSet/>
      <dgm:spPr/>
      <dgm:t>
        <a:bodyPr/>
        <a:lstStyle/>
        <a:p>
          <a:endParaRPr lang="es-ES"/>
        </a:p>
      </dgm:t>
    </dgm:pt>
    <dgm:pt modelId="{15197B1C-B275-43EA-9747-6B94054A022A}">
      <dgm:prSet/>
      <dgm:spPr>
        <a:solidFill>
          <a:srgbClr val="1F497D"/>
        </a:solidFill>
      </dgm:spPr>
      <dgm:t>
        <a:bodyPr/>
        <a:lstStyle/>
        <a:p>
          <a:pPr algn="l"/>
          <a:r>
            <a:rPr lang="es-ES"/>
            <a:t>Sucesiones</a:t>
          </a:r>
        </a:p>
      </dgm:t>
    </dgm:pt>
    <dgm:pt modelId="{3BE59DB8-5057-4B9B-ACE8-94E344438AF6}" type="parTrans" cxnId="{D63C8D6A-D0B2-422E-83F2-589744EC7A24}">
      <dgm:prSet/>
      <dgm:spPr/>
      <dgm:t>
        <a:bodyPr/>
        <a:lstStyle/>
        <a:p>
          <a:endParaRPr lang="es-ES"/>
        </a:p>
      </dgm:t>
    </dgm:pt>
    <dgm:pt modelId="{BE971CCC-EFDA-4A1A-9684-4E5F300B6CF0}" type="sibTrans" cxnId="{D63C8D6A-D0B2-422E-83F2-589744EC7A24}">
      <dgm:prSet/>
      <dgm:spPr/>
      <dgm:t>
        <a:bodyPr/>
        <a:lstStyle/>
        <a:p>
          <a:endParaRPr lang="es-ES"/>
        </a:p>
      </dgm:t>
    </dgm:pt>
    <dgm:pt modelId="{93BB6CEC-9BAF-436A-84FB-2321E19D693B}">
      <dgm:prSet/>
      <dgm:spPr>
        <a:solidFill>
          <a:srgbClr val="1F497D"/>
        </a:solidFill>
      </dgm:spPr>
      <dgm:t>
        <a:bodyPr/>
        <a:lstStyle/>
        <a:p>
          <a:pPr algn="l"/>
          <a:r>
            <a:rPr lang="es-ES"/>
            <a:t>Defensa, proceso</a:t>
          </a:r>
        </a:p>
      </dgm:t>
    </dgm:pt>
    <dgm:pt modelId="{09C1DDA6-C00B-48D8-84B5-377A8B8014ED}" type="parTrans" cxnId="{55409982-D909-4293-911E-107A2B73FA53}">
      <dgm:prSet/>
      <dgm:spPr/>
      <dgm:t>
        <a:bodyPr/>
        <a:lstStyle/>
        <a:p>
          <a:endParaRPr lang="es-ES"/>
        </a:p>
      </dgm:t>
    </dgm:pt>
    <dgm:pt modelId="{09BB2961-8928-42C3-AFE1-451033D6C2E6}" type="sibTrans" cxnId="{55409982-D909-4293-911E-107A2B73FA53}">
      <dgm:prSet/>
      <dgm:spPr/>
      <dgm:t>
        <a:bodyPr/>
        <a:lstStyle/>
        <a:p>
          <a:endParaRPr lang="es-ES"/>
        </a:p>
      </dgm:t>
    </dgm:pt>
    <dgm:pt modelId="{6D764506-DEF3-4CA6-9EB3-0CCB011860DB}">
      <dgm:prSet/>
      <dgm:spPr>
        <a:solidFill>
          <a:srgbClr val="1F497D"/>
        </a:solidFill>
      </dgm:spPr>
      <dgm:t>
        <a:bodyPr/>
        <a:lstStyle/>
        <a:p>
          <a:pPr algn="l"/>
          <a:r>
            <a:rPr lang="es-ES"/>
            <a:t>Derechos reales, cosas</a:t>
          </a:r>
        </a:p>
      </dgm:t>
    </dgm:pt>
    <dgm:pt modelId="{4620DC98-C716-4ED0-8975-CE934AE44E7C}" type="parTrans" cxnId="{2840A22B-DD3D-4C93-A676-DE794FF5B72D}">
      <dgm:prSet/>
      <dgm:spPr/>
      <dgm:t>
        <a:bodyPr/>
        <a:lstStyle/>
        <a:p>
          <a:endParaRPr lang="es-ES"/>
        </a:p>
      </dgm:t>
    </dgm:pt>
    <dgm:pt modelId="{102002B4-2959-4812-A38B-8985C19B0828}" type="sibTrans" cxnId="{2840A22B-DD3D-4C93-A676-DE794FF5B72D}">
      <dgm:prSet/>
      <dgm:spPr/>
      <dgm:t>
        <a:bodyPr/>
        <a:lstStyle/>
        <a:p>
          <a:endParaRPr lang="es-ES"/>
        </a:p>
      </dgm:t>
    </dgm:pt>
    <dgm:pt modelId="{30B8AF37-225A-41BE-A455-E58541ED45DF}">
      <dgm:prSet/>
      <dgm:spPr>
        <a:solidFill>
          <a:srgbClr val="1F497D"/>
        </a:solidFill>
      </dgm:spPr>
      <dgm:t>
        <a:bodyPr/>
        <a:lstStyle/>
        <a:p>
          <a:pPr algn="l"/>
          <a:r>
            <a:rPr lang="es-ES"/>
            <a:t>Derecho crédito, personas</a:t>
          </a:r>
        </a:p>
      </dgm:t>
    </dgm:pt>
    <dgm:pt modelId="{2CA045E5-BC2F-43E3-86A7-1DEC2E5E7E8C}" type="parTrans" cxnId="{0661D666-1B1B-4598-904F-3416804392A4}">
      <dgm:prSet/>
      <dgm:spPr/>
      <dgm:t>
        <a:bodyPr/>
        <a:lstStyle/>
        <a:p>
          <a:endParaRPr lang="es-ES"/>
        </a:p>
      </dgm:t>
    </dgm:pt>
    <dgm:pt modelId="{D36A7698-4D39-4B4C-B1C6-9C68F83F0666}" type="sibTrans" cxnId="{0661D666-1B1B-4598-904F-3416804392A4}">
      <dgm:prSet/>
      <dgm:spPr/>
      <dgm:t>
        <a:bodyPr/>
        <a:lstStyle/>
        <a:p>
          <a:endParaRPr lang="es-ES"/>
        </a:p>
      </dgm:t>
    </dgm:pt>
    <dgm:pt modelId="{1C0D2692-6A8B-424A-A94D-3674A570C666}" type="pres">
      <dgm:prSet presAssocID="{D3E00D82-3D92-4F23-A608-E6AA768356BC}" presName="compositeShape" presStyleCnt="0">
        <dgm:presLayoutVars>
          <dgm:chMax val="7"/>
          <dgm:dir/>
          <dgm:resizeHandles val="exact"/>
        </dgm:presLayoutVars>
      </dgm:prSet>
      <dgm:spPr/>
    </dgm:pt>
    <dgm:pt modelId="{CF3055D2-06E4-45E6-B0F9-1B4BF50FC52B}" type="pres">
      <dgm:prSet presAssocID="{D3E00D82-3D92-4F23-A608-E6AA768356BC}" presName="wedge1" presStyleLbl="node1" presStyleIdx="0" presStyleCnt="1" custLinFactNeighborX="-15189" custLinFactNeighborY="-14674"/>
      <dgm:spPr/>
    </dgm:pt>
    <dgm:pt modelId="{C883DB02-3373-416C-B16E-E0F0D6AC1F23}" type="pres">
      <dgm:prSet presAssocID="{D3E00D82-3D92-4F23-A608-E6AA768356BC}" presName="wedge1Tx" presStyleLbl="node1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5FF4A415-29A9-48BE-8A1D-ADB62CE03F28}" type="presOf" srcId="{12AB71BE-041D-419B-88E7-32DDE4FB6989}" destId="{CF3055D2-06E4-45E6-B0F9-1B4BF50FC52B}" srcOrd="0" destOrd="0" presId="urn:microsoft.com/office/officeart/2005/8/layout/chart3"/>
    <dgm:cxn modelId="{B667ED21-6835-4FC8-B8A8-A9CB9D9FF305}" type="presOf" srcId="{C961FC13-082A-4FBD-8405-692D41675C0F}" destId="{C883DB02-3373-416C-B16E-E0F0D6AC1F23}" srcOrd="1" destOrd="3" presId="urn:microsoft.com/office/officeart/2005/8/layout/chart3"/>
    <dgm:cxn modelId="{2840A22B-DD3D-4C93-A676-DE794FF5B72D}" srcId="{12AB71BE-041D-419B-88E7-32DDE4FB6989}" destId="{6D764506-DEF3-4CA6-9EB3-0CCB011860DB}" srcOrd="5" destOrd="0" parTransId="{4620DC98-C716-4ED0-8975-CE934AE44E7C}" sibTransId="{102002B4-2959-4812-A38B-8985C19B0828}"/>
    <dgm:cxn modelId="{67587937-7AD3-48B6-B549-56249BF3700D}" type="presOf" srcId="{93BB6CEC-9BAF-436A-84FB-2321E19D693B}" destId="{C883DB02-3373-416C-B16E-E0F0D6AC1F23}" srcOrd="1" destOrd="5" presId="urn:microsoft.com/office/officeart/2005/8/layout/chart3"/>
    <dgm:cxn modelId="{A5EE733C-F6AF-48B0-97DA-29BA72C71356}" type="presOf" srcId="{30B8AF37-225A-41BE-A455-E58541ED45DF}" destId="{C883DB02-3373-416C-B16E-E0F0D6AC1F23}" srcOrd="1" destOrd="7" presId="urn:microsoft.com/office/officeart/2005/8/layout/chart3"/>
    <dgm:cxn modelId="{9A05083E-D684-44CB-8E9F-EFA1D8BAE16A}" srcId="{12AB71BE-041D-419B-88E7-32DDE4FB6989}" destId="{13E99634-CA2A-49E0-9EE4-190AE20FFE29}" srcOrd="0" destOrd="0" parTransId="{DE23CD15-62C8-420E-8C85-7000C7BB31FB}" sibTransId="{1D68F76B-7841-4AD0-8EAA-587D3722640F}"/>
    <dgm:cxn modelId="{BE8CCF5D-360C-4263-9446-5025B1E104EB}" srcId="{12AB71BE-041D-419B-88E7-32DDE4FB6989}" destId="{C961FC13-082A-4FBD-8405-692D41675C0F}" srcOrd="2" destOrd="0" parTransId="{23DDC620-0CC1-414D-BAFF-8ABD6828FD19}" sibTransId="{DEC70F9D-F3E3-4206-B23A-31BC688134FE}"/>
    <dgm:cxn modelId="{219A295E-66B2-476D-8DDE-B2D5607BE0EA}" type="presOf" srcId="{C961FC13-082A-4FBD-8405-692D41675C0F}" destId="{CF3055D2-06E4-45E6-B0F9-1B4BF50FC52B}" srcOrd="0" destOrd="3" presId="urn:microsoft.com/office/officeart/2005/8/layout/chart3"/>
    <dgm:cxn modelId="{0661D666-1B1B-4598-904F-3416804392A4}" srcId="{12AB71BE-041D-419B-88E7-32DDE4FB6989}" destId="{30B8AF37-225A-41BE-A455-E58541ED45DF}" srcOrd="6" destOrd="0" parTransId="{2CA045E5-BC2F-43E3-86A7-1DEC2E5E7E8C}" sibTransId="{D36A7698-4D39-4B4C-B1C6-9C68F83F0666}"/>
    <dgm:cxn modelId="{D63C8D6A-D0B2-422E-83F2-589744EC7A24}" srcId="{12AB71BE-041D-419B-88E7-32DDE4FB6989}" destId="{15197B1C-B275-43EA-9747-6B94054A022A}" srcOrd="3" destOrd="0" parTransId="{3BE59DB8-5057-4B9B-ACE8-94E344438AF6}" sibTransId="{BE971CCC-EFDA-4A1A-9684-4E5F300B6CF0}"/>
    <dgm:cxn modelId="{3118314B-1912-4B60-8ED9-828A9EC90154}" type="presOf" srcId="{A3CDC892-9F28-4B2E-A09D-D9414999C295}" destId="{CF3055D2-06E4-45E6-B0F9-1B4BF50FC52B}" srcOrd="0" destOrd="2" presId="urn:microsoft.com/office/officeart/2005/8/layout/chart3"/>
    <dgm:cxn modelId="{8AC1A555-5C67-4457-B1DB-442FD6995D7A}" type="presOf" srcId="{6D764506-DEF3-4CA6-9EB3-0CCB011860DB}" destId="{C883DB02-3373-416C-B16E-E0F0D6AC1F23}" srcOrd="1" destOrd="6" presId="urn:microsoft.com/office/officeart/2005/8/layout/chart3"/>
    <dgm:cxn modelId="{AC0E0159-756F-4E0D-A427-99DBA81ECE2F}" type="presOf" srcId="{6D764506-DEF3-4CA6-9EB3-0CCB011860DB}" destId="{CF3055D2-06E4-45E6-B0F9-1B4BF50FC52B}" srcOrd="0" destOrd="6" presId="urn:microsoft.com/office/officeart/2005/8/layout/chart3"/>
    <dgm:cxn modelId="{3822A87B-8BF4-4F46-9BC2-BF1364F63783}" type="presOf" srcId="{13E99634-CA2A-49E0-9EE4-190AE20FFE29}" destId="{CF3055D2-06E4-45E6-B0F9-1B4BF50FC52B}" srcOrd="0" destOrd="1" presId="urn:microsoft.com/office/officeart/2005/8/layout/chart3"/>
    <dgm:cxn modelId="{55409982-D909-4293-911E-107A2B73FA53}" srcId="{12AB71BE-041D-419B-88E7-32DDE4FB6989}" destId="{93BB6CEC-9BAF-436A-84FB-2321E19D693B}" srcOrd="4" destOrd="0" parTransId="{09C1DDA6-C00B-48D8-84B5-377A8B8014ED}" sibTransId="{09BB2961-8928-42C3-AFE1-451033D6C2E6}"/>
    <dgm:cxn modelId="{C58CCE84-5517-47B2-AA1C-9E94F066066C}" type="presOf" srcId="{15197B1C-B275-43EA-9747-6B94054A022A}" destId="{CF3055D2-06E4-45E6-B0F9-1B4BF50FC52B}" srcOrd="0" destOrd="4" presId="urn:microsoft.com/office/officeart/2005/8/layout/chart3"/>
    <dgm:cxn modelId="{BE752B8D-0FB1-485C-872A-5356909F849F}" srcId="{12AB71BE-041D-419B-88E7-32DDE4FB6989}" destId="{A3CDC892-9F28-4B2E-A09D-D9414999C295}" srcOrd="1" destOrd="0" parTransId="{18ABEB45-DD2A-4530-80E8-CDB568A288F3}" sibTransId="{984443C3-6B38-4F66-B682-A47153B00F05}"/>
    <dgm:cxn modelId="{27986D8D-4026-4E04-B95F-3875DCFFAEAF}" type="presOf" srcId="{A3CDC892-9F28-4B2E-A09D-D9414999C295}" destId="{C883DB02-3373-416C-B16E-E0F0D6AC1F23}" srcOrd="1" destOrd="2" presId="urn:microsoft.com/office/officeart/2005/8/layout/chart3"/>
    <dgm:cxn modelId="{D0854395-7D14-4434-A8F9-65DE55E478F1}" type="presOf" srcId="{15197B1C-B275-43EA-9747-6B94054A022A}" destId="{C883DB02-3373-416C-B16E-E0F0D6AC1F23}" srcOrd="1" destOrd="4" presId="urn:microsoft.com/office/officeart/2005/8/layout/chart3"/>
    <dgm:cxn modelId="{7FF77898-4345-412A-BEDE-E9F84CF006A2}" type="presOf" srcId="{93BB6CEC-9BAF-436A-84FB-2321E19D693B}" destId="{CF3055D2-06E4-45E6-B0F9-1B4BF50FC52B}" srcOrd="0" destOrd="5" presId="urn:microsoft.com/office/officeart/2005/8/layout/chart3"/>
    <dgm:cxn modelId="{5216589B-476A-40E4-B550-A24F34646ED0}" srcId="{D3E00D82-3D92-4F23-A608-E6AA768356BC}" destId="{12AB71BE-041D-419B-88E7-32DDE4FB6989}" srcOrd="0" destOrd="0" parTransId="{115450F0-B214-42A5-B77C-3F734BF5B4AE}" sibTransId="{13057069-33CF-4BE5-8183-02A379BB0083}"/>
    <dgm:cxn modelId="{A7BBF3A8-1D48-4A74-9F0D-462DC090D199}" type="presOf" srcId="{D3E00D82-3D92-4F23-A608-E6AA768356BC}" destId="{1C0D2692-6A8B-424A-A94D-3674A570C666}" srcOrd="0" destOrd="0" presId="urn:microsoft.com/office/officeart/2005/8/layout/chart3"/>
    <dgm:cxn modelId="{C719A6AE-576B-4FF0-9C2E-175574C181EB}" type="presOf" srcId="{12AB71BE-041D-419B-88E7-32DDE4FB6989}" destId="{C883DB02-3373-416C-B16E-E0F0D6AC1F23}" srcOrd="1" destOrd="0" presId="urn:microsoft.com/office/officeart/2005/8/layout/chart3"/>
    <dgm:cxn modelId="{3376D8D6-9108-4F96-9273-4A2F6E149E10}" type="presOf" srcId="{13E99634-CA2A-49E0-9EE4-190AE20FFE29}" destId="{C883DB02-3373-416C-B16E-E0F0D6AC1F23}" srcOrd="1" destOrd="1" presId="urn:microsoft.com/office/officeart/2005/8/layout/chart3"/>
    <dgm:cxn modelId="{F74266DB-06AD-4E04-BCB3-9BEFF8327AF8}" type="presOf" srcId="{30B8AF37-225A-41BE-A455-E58541ED45DF}" destId="{CF3055D2-06E4-45E6-B0F9-1B4BF50FC52B}" srcOrd="0" destOrd="7" presId="urn:microsoft.com/office/officeart/2005/8/layout/chart3"/>
    <dgm:cxn modelId="{B3A3C05E-D151-452D-995E-76F546E271D1}" type="presParOf" srcId="{1C0D2692-6A8B-424A-A94D-3674A570C666}" destId="{CF3055D2-06E4-45E6-B0F9-1B4BF50FC52B}" srcOrd="0" destOrd="0" presId="urn:microsoft.com/office/officeart/2005/8/layout/chart3"/>
    <dgm:cxn modelId="{3CC9F5AB-59D0-4575-B2FB-0C97066EE828}" type="presParOf" srcId="{1C0D2692-6A8B-424A-A94D-3674A570C666}" destId="{C883DB02-3373-416C-B16E-E0F0D6AC1F23}" srcOrd="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EB6910-E087-45D9-99A6-7C6718ED023D}">
      <dsp:nvSpPr>
        <dsp:cNvPr id="0" name=""/>
        <dsp:cNvSpPr/>
      </dsp:nvSpPr>
      <dsp:spPr>
        <a:xfrm>
          <a:off x="1002627" y="-21913"/>
          <a:ext cx="10256108" cy="652896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4D4056-D25B-436E-AB7B-715A68D412F5}">
      <dsp:nvSpPr>
        <dsp:cNvPr id="0" name=""/>
        <dsp:cNvSpPr/>
      </dsp:nvSpPr>
      <dsp:spPr>
        <a:xfrm>
          <a:off x="2073252" y="4614917"/>
          <a:ext cx="240265" cy="240265"/>
        </a:xfrm>
        <a:prstGeom prst="ellipse">
          <a:avLst/>
        </a:prstGeom>
        <a:solidFill>
          <a:srgbClr val="1F497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820444-ACF3-463D-88E4-50A0E17E522D}">
      <dsp:nvSpPr>
        <dsp:cNvPr id="0" name=""/>
        <dsp:cNvSpPr/>
      </dsp:nvSpPr>
      <dsp:spPr>
        <a:xfrm>
          <a:off x="1458816" y="4909326"/>
          <a:ext cx="2599176" cy="1641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312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1400" b="1" kern="1200">
              <a:solidFill>
                <a:schemeClr val="accent1">
                  <a:lumMod val="50000"/>
                </a:schemeClr>
              </a:solidFill>
              <a:latin typeface="Candara" panose="020E0502030303020204" pitchFamily="34" charset="0"/>
              <a:cs typeface="Aharoni" panose="02010803020104030203" pitchFamily="2" charset="-79"/>
            </a:rPr>
            <a:t>DERECHO ARCAICO O MONÁRQUICO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>
              <a:latin typeface="Calibri" panose="020F0502020204030204" pitchFamily="34" charset="0"/>
              <a:cs typeface="Calibri" panose="020F0502020204030204" pitchFamily="34" charset="0"/>
            </a:rPr>
            <a:t>(Monarquía 750-510,450 a.C.)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>
              <a:latin typeface="Calibri" panose="020F0502020204030204" pitchFamily="34" charset="0"/>
              <a:cs typeface="Calibri" panose="020F0502020204030204" pitchFamily="34" charset="0"/>
            </a:rPr>
            <a:t>Oral, Secreto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i="1" kern="1200">
              <a:latin typeface="Calibri" panose="020F0502020204030204" pitchFamily="34" charset="0"/>
              <a:cs typeface="Calibri" panose="020F0502020204030204" pitchFamily="34" charset="0"/>
            </a:rPr>
            <a:t>Leges </a:t>
          </a:r>
          <a:r>
            <a:rPr lang="es-ES" sz="1200" i="1" kern="1200" err="1">
              <a:latin typeface="Calibri" panose="020F0502020204030204" pitchFamily="34" charset="0"/>
              <a:cs typeface="Calibri" panose="020F0502020204030204" pitchFamily="34" charset="0"/>
            </a:rPr>
            <a:t>regiae</a:t>
          </a:r>
          <a:endParaRPr lang="es-ES" sz="1200" i="1" kern="120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i="1" kern="1200">
              <a:latin typeface="Calibri" panose="020F0502020204030204" pitchFamily="34" charset="0"/>
              <a:cs typeface="Calibri" panose="020F0502020204030204" pitchFamily="34" charset="0"/>
            </a:rPr>
            <a:t>Mores </a:t>
          </a:r>
          <a:r>
            <a:rPr lang="es-ES" sz="1200" i="1" kern="1200" err="1">
              <a:latin typeface="Calibri" panose="020F0502020204030204" pitchFamily="34" charset="0"/>
              <a:cs typeface="Calibri" panose="020F0502020204030204" pitchFamily="34" charset="0"/>
            </a:rPr>
            <a:t>Maiorum</a:t>
          </a:r>
          <a:endParaRPr lang="es-ES" sz="1200" i="1" kern="120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i="0" kern="1200">
              <a:latin typeface="Calibri" panose="020F0502020204030204" pitchFamily="34" charset="0"/>
              <a:cs typeface="Calibri" panose="020F0502020204030204" pitchFamily="34" charset="0"/>
            </a:rPr>
            <a:t>XII Tablas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>
              <a:latin typeface="Calibri" panose="020F0502020204030204" pitchFamily="34" charset="0"/>
              <a:cs typeface="Calibri" panose="020F0502020204030204" pitchFamily="34" charset="0"/>
            </a:rPr>
            <a:t>Triada capitolina</a:t>
          </a:r>
        </a:p>
      </dsp:txBody>
      <dsp:txXfrm>
        <a:off x="1458816" y="4909326"/>
        <a:ext cx="2599176" cy="1641547"/>
      </dsp:txXfrm>
    </dsp:sp>
    <dsp:sp modelId="{F9E200E2-97E3-4F39-B720-610023DB5729}">
      <dsp:nvSpPr>
        <dsp:cNvPr id="0" name=""/>
        <dsp:cNvSpPr/>
      </dsp:nvSpPr>
      <dsp:spPr>
        <a:xfrm>
          <a:off x="3322429" y="3562209"/>
          <a:ext cx="376068" cy="376068"/>
        </a:xfrm>
        <a:prstGeom prst="ellipse">
          <a:avLst/>
        </a:prstGeom>
        <a:solidFill>
          <a:srgbClr val="1F497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11E5E7-FD2F-459D-A513-0DC8D8F2FC54}">
      <dsp:nvSpPr>
        <dsp:cNvPr id="0" name=""/>
        <dsp:cNvSpPr/>
      </dsp:nvSpPr>
      <dsp:spPr>
        <a:xfrm>
          <a:off x="3605862" y="3646940"/>
          <a:ext cx="1928778" cy="27356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271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>
              <a:solidFill>
                <a:schemeClr val="accent1">
                  <a:lumMod val="50000"/>
                </a:schemeClr>
              </a:solidFill>
              <a:latin typeface="Candara" panose="020E0502030303020204" pitchFamily="34" charset="0"/>
            </a:rPr>
            <a:t>DERECHO PRECLÁSICO REPUBLICANO </a:t>
          </a:r>
          <a:r>
            <a:rPr lang="es-ES" sz="1100" kern="1200">
              <a:latin typeface="Calibri" panose="020F0502020204030204" pitchFamily="34" charset="0"/>
              <a:cs typeface="Calibri" panose="020F0502020204030204" pitchFamily="34" charset="0"/>
            </a:rPr>
            <a:t>(República 450-27 a.C.)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>
              <a:latin typeface="Calibri" panose="020F0502020204030204" pitchFamily="34" charset="0"/>
              <a:cs typeface="Calibri" panose="020F0502020204030204" pitchFamily="34" charset="0"/>
            </a:rPr>
            <a:t>Escrito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>
              <a:latin typeface="Calibri" panose="020F0502020204030204" pitchFamily="34" charset="0"/>
              <a:cs typeface="Calibri" panose="020F0502020204030204" pitchFamily="34" charset="0"/>
            </a:rPr>
            <a:t>Publicidad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>
              <a:latin typeface="Calibri" panose="020F0502020204030204" pitchFamily="34" charset="0"/>
              <a:cs typeface="Calibri" panose="020F0502020204030204" pitchFamily="34" charset="0"/>
            </a:rPr>
            <a:t>XII Tablas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i="1" kern="1200">
              <a:latin typeface="Calibri" panose="020F0502020204030204" pitchFamily="34" charset="0"/>
              <a:cs typeface="Calibri" panose="020F0502020204030204" pitchFamily="34" charset="0"/>
            </a:rPr>
            <a:t>Leges</a:t>
          </a:r>
        </a:p>
      </dsp:txBody>
      <dsp:txXfrm>
        <a:off x="3605862" y="3646940"/>
        <a:ext cx="1928778" cy="2735634"/>
      </dsp:txXfrm>
    </dsp:sp>
    <dsp:sp modelId="{3C0DFE1C-89F4-4A5F-90B0-AF837343E94B}">
      <dsp:nvSpPr>
        <dsp:cNvPr id="0" name=""/>
        <dsp:cNvSpPr/>
      </dsp:nvSpPr>
      <dsp:spPr>
        <a:xfrm>
          <a:off x="5012413" y="2601143"/>
          <a:ext cx="501424" cy="501424"/>
        </a:xfrm>
        <a:prstGeom prst="ellipse">
          <a:avLst/>
        </a:prstGeom>
        <a:solidFill>
          <a:srgbClr val="1F497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02F7D2-A6FE-4BA3-A822-A6BB2FA9A0ED}">
      <dsp:nvSpPr>
        <dsp:cNvPr id="0" name=""/>
        <dsp:cNvSpPr/>
      </dsp:nvSpPr>
      <dsp:spPr>
        <a:xfrm>
          <a:off x="5349993" y="2809700"/>
          <a:ext cx="2016142" cy="3669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694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1400" b="1" kern="1200">
              <a:solidFill>
                <a:schemeClr val="accent1">
                  <a:lumMod val="50000"/>
                </a:schemeClr>
              </a:solidFill>
              <a:latin typeface="Candara" panose="020E0502030303020204" pitchFamily="34" charset="0"/>
            </a:rPr>
            <a:t>DERECHO CLÁSICO PRINCIPADO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(</a:t>
          </a:r>
          <a:r>
            <a:rPr lang="es-ES" sz="1100" kern="1200">
              <a:latin typeface="Calibri" panose="020F0502020204030204" pitchFamily="34" charset="0"/>
              <a:cs typeface="Calibri" panose="020F0502020204030204" pitchFamily="34" charset="0"/>
            </a:rPr>
            <a:t>Augusto Principado 27 a.C. a 235 d. C. 50 años de anarquía ejército; 22 emperadores; 285 Diocleciano)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>
              <a:latin typeface="Calibri" panose="020F0502020204030204" pitchFamily="34" charset="0"/>
              <a:cs typeface="Calibri" panose="020F0502020204030204" pitchFamily="34" charset="0"/>
            </a:rPr>
            <a:t>Técnica jurídica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>
              <a:latin typeface="Calibri" panose="020F0502020204030204" pitchFamily="34" charset="0"/>
              <a:cs typeface="Calibri" panose="020F0502020204030204" pitchFamily="34" charset="0"/>
            </a:rPr>
            <a:t>Jurisprudencia verdadera</a:t>
          </a:r>
        </a:p>
      </dsp:txBody>
      <dsp:txXfrm>
        <a:off x="5349993" y="2809700"/>
        <a:ext cx="2016142" cy="3669275"/>
      </dsp:txXfrm>
    </dsp:sp>
    <dsp:sp modelId="{3EBCF538-79CF-41EA-B0F9-CCD9503B5300}">
      <dsp:nvSpPr>
        <dsp:cNvPr id="0" name=""/>
        <dsp:cNvSpPr/>
      </dsp:nvSpPr>
      <dsp:spPr>
        <a:xfrm>
          <a:off x="6955242" y="1856429"/>
          <a:ext cx="647672" cy="647672"/>
        </a:xfrm>
        <a:prstGeom prst="ellipse">
          <a:avLst/>
        </a:prstGeom>
        <a:solidFill>
          <a:srgbClr val="1F497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086B0C-5C10-4D39-B712-B96692D17EB2}">
      <dsp:nvSpPr>
        <dsp:cNvPr id="0" name=""/>
        <dsp:cNvSpPr/>
      </dsp:nvSpPr>
      <dsp:spPr>
        <a:xfrm>
          <a:off x="7352547" y="2154556"/>
          <a:ext cx="2089267" cy="43744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3188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>
              <a:solidFill>
                <a:schemeClr val="accent1">
                  <a:lumMod val="50000"/>
                </a:schemeClr>
              </a:solidFill>
              <a:latin typeface="Candara" panose="020E0502030303020204" pitchFamily="34" charset="0"/>
            </a:rPr>
            <a:t>DERECHO POSTCLÁSICO BURÓCRATAS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0" kern="120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(285 S. 2ª1/2 III d.C. hasta el  476 S.V. d.C. Imperio de Occidente y el Imperio de Oriente SVI d.C.)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b="0" kern="1200">
              <a:latin typeface="Calibri" panose="020F0502020204030204" pitchFamily="34" charset="0"/>
              <a:cs typeface="Calibri" panose="020F0502020204030204" pitchFamily="34" charset="0"/>
            </a:rPr>
            <a:t>Al servicio del Emperador</a:t>
          </a:r>
        </a:p>
      </dsp:txBody>
      <dsp:txXfrm>
        <a:off x="7352547" y="2154556"/>
        <a:ext cx="2089267" cy="4374403"/>
      </dsp:txXfrm>
    </dsp:sp>
    <dsp:sp modelId="{6B257173-EB19-4A35-B229-92EA31AA2DA7}">
      <dsp:nvSpPr>
        <dsp:cNvPr id="0" name=""/>
        <dsp:cNvSpPr/>
      </dsp:nvSpPr>
      <dsp:spPr>
        <a:xfrm>
          <a:off x="9003339" y="1366906"/>
          <a:ext cx="825260" cy="825260"/>
        </a:xfrm>
        <a:prstGeom prst="ellipse">
          <a:avLst/>
        </a:prstGeom>
        <a:solidFill>
          <a:srgbClr val="1F497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4BD82B-FE4A-4B1F-8B84-D81C8374DE8D}">
      <dsp:nvSpPr>
        <dsp:cNvPr id="0" name=""/>
        <dsp:cNvSpPr/>
      </dsp:nvSpPr>
      <dsp:spPr>
        <a:xfrm>
          <a:off x="9544167" y="1637292"/>
          <a:ext cx="2089267" cy="48053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7288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>
              <a:solidFill>
                <a:schemeClr val="accent1">
                  <a:lumMod val="50000"/>
                </a:schemeClr>
              </a:solidFill>
              <a:latin typeface="Candara" panose="020E0502030303020204" pitchFamily="34" charset="0"/>
            </a:rPr>
            <a:t>DERECHO JUSTINIANO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0" kern="120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(</a:t>
          </a:r>
          <a:r>
            <a:rPr lang="es-ES" sz="1200" b="0" kern="1200">
              <a:solidFill>
                <a:srgbClr val="4A66AC">
                  <a:lumMod val="5000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S. VI d.C. periodo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0" kern="1200">
              <a:solidFill>
                <a:srgbClr val="4A66AC">
                  <a:lumMod val="5000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de gobierno del emperador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0" kern="1200">
              <a:solidFill>
                <a:srgbClr val="4A66AC">
                  <a:lumMod val="5000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Justiniano)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>
              <a:latin typeface="Calibri" panose="020F0502020204030204" pitchFamily="34" charset="0"/>
              <a:cs typeface="Calibri" panose="020F0502020204030204" pitchFamily="34" charset="0"/>
            </a:rPr>
            <a:t>Compilaciones justinianas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>
              <a:latin typeface="Calibri" panose="020F0502020204030204" pitchFamily="34" charset="0"/>
              <a:cs typeface="Calibri" panose="020F0502020204030204" pitchFamily="34" charset="0"/>
            </a:rPr>
            <a:t>Instituciones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i="1" kern="1200" err="1">
              <a:latin typeface="Calibri" panose="020F0502020204030204" pitchFamily="34" charset="0"/>
              <a:cs typeface="Calibri" panose="020F0502020204030204" pitchFamily="34" charset="0"/>
            </a:rPr>
            <a:t>Digesta</a:t>
          </a:r>
          <a:endParaRPr lang="es-ES" sz="1200" i="1" kern="120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i="1" kern="1200">
              <a:latin typeface="Calibri" panose="020F0502020204030204" pitchFamily="34" charset="0"/>
              <a:cs typeface="Calibri" panose="020F0502020204030204" pitchFamily="34" charset="0"/>
            </a:rPr>
            <a:t>CODEX</a:t>
          </a:r>
        </a:p>
      </dsp:txBody>
      <dsp:txXfrm>
        <a:off x="9544167" y="1637292"/>
        <a:ext cx="2089267" cy="48053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3055D2-06E4-45E6-B0F9-1B4BF50FC52B}">
      <dsp:nvSpPr>
        <dsp:cNvPr id="0" name=""/>
        <dsp:cNvSpPr/>
      </dsp:nvSpPr>
      <dsp:spPr>
        <a:xfrm>
          <a:off x="143419" y="0"/>
          <a:ext cx="3276504" cy="3276504"/>
        </a:xfrm>
        <a:prstGeom prst="ellipse">
          <a:avLst/>
        </a:prstGeom>
        <a:solidFill>
          <a:srgbClr val="1F497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/>
            <a:t>ORDENAMIENTO JURÍDICO ROMANO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/>
            <a:t>Negocio Jurídico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/>
            <a:t>Persona </a:t>
          </a:r>
          <a:r>
            <a:rPr lang="es-ES" sz="1400" i="1" kern="1200"/>
            <a:t>status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/>
            <a:t>Familia, matrimonio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/>
            <a:t>Sucesiones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/>
            <a:t>Defensa, proceso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/>
            <a:t>Derechos reales, cosas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/>
            <a:t>Derecho crédito, personas</a:t>
          </a:r>
        </a:p>
      </dsp:txBody>
      <dsp:txXfrm>
        <a:off x="630994" y="487575"/>
        <a:ext cx="2301354" cy="23013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355F764-F251-45FC-8406-D086C226C669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39924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8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2939400" y="2274120"/>
            <a:ext cx="39924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8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A6981B0-FF84-43A8-94F1-F59A75529A64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985280" y="197280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2939400" y="227412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1" name="PlaceHolder 5"/>
          <p:cNvSpPr>
            <a:spLocks noGrp="1"/>
          </p:cNvSpPr>
          <p:nvPr>
            <p:ph/>
          </p:nvPr>
        </p:nvSpPr>
        <p:spPr>
          <a:xfrm>
            <a:off x="4985280" y="227412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9A02DEF-821A-4F20-A355-7A923B7FEF5C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12852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4289400" y="1972800"/>
            <a:ext cx="12852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/>
          </p:nvPr>
        </p:nvSpPr>
        <p:spPr>
          <a:xfrm>
            <a:off x="5639040" y="1972800"/>
            <a:ext cx="12852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/>
          </p:nvPr>
        </p:nvSpPr>
        <p:spPr>
          <a:xfrm>
            <a:off x="2939400" y="2274120"/>
            <a:ext cx="12852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7" name="PlaceHolder 6"/>
          <p:cNvSpPr>
            <a:spLocks noGrp="1"/>
          </p:cNvSpPr>
          <p:nvPr>
            <p:ph/>
          </p:nvPr>
        </p:nvSpPr>
        <p:spPr>
          <a:xfrm>
            <a:off x="4289400" y="2274120"/>
            <a:ext cx="12852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8" name="PlaceHolder 7"/>
          <p:cNvSpPr>
            <a:spLocks noGrp="1"/>
          </p:cNvSpPr>
          <p:nvPr>
            <p:ph/>
          </p:nvPr>
        </p:nvSpPr>
        <p:spPr>
          <a:xfrm>
            <a:off x="5639040" y="2274120"/>
            <a:ext cx="12852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1AB9F32-BE31-4FBE-A319-AD999B9F649A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BFE09653-D374-4DB3-AC7D-18636C41A866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subTitle"/>
          </p:nvPr>
        </p:nvSpPr>
        <p:spPr>
          <a:xfrm>
            <a:off x="2939400" y="1805040"/>
            <a:ext cx="3992400" cy="91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s-E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4ED045F-F1D7-4812-875E-57D1B5CE4846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3992400" cy="57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0DFECF6-8C0D-4DBF-B4D0-81E66C312DB9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1947960" cy="57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/>
          </p:nvPr>
        </p:nvSpPr>
        <p:spPr>
          <a:xfrm>
            <a:off x="4985280" y="1972800"/>
            <a:ext cx="1947960" cy="57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51C5385-1FC7-44BA-B5CB-FA265FDD5729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FA3913E-30B7-4A31-972F-75A3AC186287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subTitle"/>
          </p:nvPr>
        </p:nvSpPr>
        <p:spPr>
          <a:xfrm>
            <a:off x="2593080" y="624240"/>
            <a:ext cx="8911440" cy="5937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5F8477EB-9EB2-47F2-8A2D-A0E6D60047B1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4985280" y="1972800"/>
            <a:ext cx="1947960" cy="57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2939400" y="227412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A80C93A-F243-424B-B0F8-E548FA895FF0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subTitle"/>
          </p:nvPr>
        </p:nvSpPr>
        <p:spPr>
          <a:xfrm>
            <a:off x="2939400" y="1805040"/>
            <a:ext cx="3992400" cy="91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s-E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9C45F14-DB30-4219-88B2-11294F80B92A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1947960" cy="57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4985280" y="197280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4985280" y="227412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184D8ED-7361-4F77-AE41-D52AF5E4DF99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985280" y="197280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2939400" y="2274120"/>
            <a:ext cx="39924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8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5F48BE0-4CF9-4AD6-AD6B-C7A670407ADD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39924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8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/>
          </p:nvPr>
        </p:nvSpPr>
        <p:spPr>
          <a:xfrm>
            <a:off x="2939400" y="2274120"/>
            <a:ext cx="39924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8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590118D-6246-4D03-BA5C-2F4F2AEF0553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/>
          </p:nvPr>
        </p:nvSpPr>
        <p:spPr>
          <a:xfrm>
            <a:off x="4985280" y="197280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/>
          </p:nvPr>
        </p:nvSpPr>
        <p:spPr>
          <a:xfrm>
            <a:off x="2939400" y="227412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0" name="PlaceHolder 5"/>
          <p:cNvSpPr>
            <a:spLocks noGrp="1"/>
          </p:cNvSpPr>
          <p:nvPr>
            <p:ph/>
          </p:nvPr>
        </p:nvSpPr>
        <p:spPr>
          <a:xfrm>
            <a:off x="4985280" y="227412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66D18BF8-9359-458D-B777-1BDD25A31DA8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12852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/>
          </p:nvPr>
        </p:nvSpPr>
        <p:spPr>
          <a:xfrm>
            <a:off x="4289400" y="1972800"/>
            <a:ext cx="12852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/>
          </p:nvPr>
        </p:nvSpPr>
        <p:spPr>
          <a:xfrm>
            <a:off x="5639040" y="1972800"/>
            <a:ext cx="12852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5" name="PlaceHolder 5"/>
          <p:cNvSpPr>
            <a:spLocks noGrp="1"/>
          </p:cNvSpPr>
          <p:nvPr>
            <p:ph/>
          </p:nvPr>
        </p:nvSpPr>
        <p:spPr>
          <a:xfrm>
            <a:off x="2939400" y="2274120"/>
            <a:ext cx="12852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6" name="PlaceHolder 6"/>
          <p:cNvSpPr>
            <a:spLocks noGrp="1"/>
          </p:cNvSpPr>
          <p:nvPr>
            <p:ph/>
          </p:nvPr>
        </p:nvSpPr>
        <p:spPr>
          <a:xfrm>
            <a:off x="4289400" y="2274120"/>
            <a:ext cx="12852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7" name="PlaceHolder 7"/>
          <p:cNvSpPr>
            <a:spLocks noGrp="1"/>
          </p:cNvSpPr>
          <p:nvPr>
            <p:ph/>
          </p:nvPr>
        </p:nvSpPr>
        <p:spPr>
          <a:xfrm>
            <a:off x="5639040" y="2274120"/>
            <a:ext cx="12852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C0184ABE-4739-422B-8713-890814327E71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A6035805-0154-49D7-8FF5-6070A67E4B24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subTitle"/>
          </p:nvPr>
        </p:nvSpPr>
        <p:spPr>
          <a:xfrm>
            <a:off x="2939400" y="1805040"/>
            <a:ext cx="3992400" cy="91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s-E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37096FD2-CC6C-4DAA-83C0-EC2C89E407AF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3992400" cy="57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D27BC16D-4528-436E-9027-6383954BBE9D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1947960" cy="57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/>
          </p:nvPr>
        </p:nvSpPr>
        <p:spPr>
          <a:xfrm>
            <a:off x="4985280" y="1972800"/>
            <a:ext cx="1947960" cy="57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D2F5DECC-07D7-424D-88A0-D236FF94A4A2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84ABCE98-DD54-4FB3-B2A9-453898E9C793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3992400" cy="57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245A4EF-09F5-4DAE-ADAB-70160EA47572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subTitle"/>
          </p:nvPr>
        </p:nvSpPr>
        <p:spPr>
          <a:xfrm>
            <a:off x="2593080" y="624240"/>
            <a:ext cx="8911440" cy="5937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7E2C33C0-1441-437A-985C-83D487420735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82" name="PlaceHolder 3"/>
          <p:cNvSpPr>
            <a:spLocks noGrp="1"/>
          </p:cNvSpPr>
          <p:nvPr>
            <p:ph/>
          </p:nvPr>
        </p:nvSpPr>
        <p:spPr>
          <a:xfrm>
            <a:off x="4985280" y="1972800"/>
            <a:ext cx="1947960" cy="57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83" name="PlaceHolder 4"/>
          <p:cNvSpPr>
            <a:spLocks noGrp="1"/>
          </p:cNvSpPr>
          <p:nvPr>
            <p:ph/>
          </p:nvPr>
        </p:nvSpPr>
        <p:spPr>
          <a:xfrm>
            <a:off x="2939400" y="227412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4E8041BB-C057-45E9-9092-8D39D9FFA2E5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1947960" cy="57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/>
          </p:nvPr>
        </p:nvSpPr>
        <p:spPr>
          <a:xfrm>
            <a:off x="4985280" y="197280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87" name="PlaceHolder 4"/>
          <p:cNvSpPr>
            <a:spLocks noGrp="1"/>
          </p:cNvSpPr>
          <p:nvPr>
            <p:ph/>
          </p:nvPr>
        </p:nvSpPr>
        <p:spPr>
          <a:xfrm>
            <a:off x="4985280" y="227412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ACF493F2-0780-4D8F-A42D-76D1025279D2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90" name="PlaceHolder 3"/>
          <p:cNvSpPr>
            <a:spLocks noGrp="1"/>
          </p:cNvSpPr>
          <p:nvPr>
            <p:ph/>
          </p:nvPr>
        </p:nvSpPr>
        <p:spPr>
          <a:xfrm>
            <a:off x="4985280" y="197280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91" name="PlaceHolder 4"/>
          <p:cNvSpPr>
            <a:spLocks noGrp="1"/>
          </p:cNvSpPr>
          <p:nvPr>
            <p:ph/>
          </p:nvPr>
        </p:nvSpPr>
        <p:spPr>
          <a:xfrm>
            <a:off x="2939400" y="2274120"/>
            <a:ext cx="39924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8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6D81307D-0D71-4844-89BD-E5A7652232FE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39924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8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/>
          </p:nvPr>
        </p:nvSpPr>
        <p:spPr>
          <a:xfrm>
            <a:off x="2939400" y="2274120"/>
            <a:ext cx="39924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8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7E11D4BB-2CD9-4D6D-855E-B6D4665456D2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/>
          </p:nvPr>
        </p:nvSpPr>
        <p:spPr>
          <a:xfrm>
            <a:off x="4985280" y="197280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98" name="PlaceHolder 4"/>
          <p:cNvSpPr>
            <a:spLocks noGrp="1"/>
          </p:cNvSpPr>
          <p:nvPr>
            <p:ph/>
          </p:nvPr>
        </p:nvSpPr>
        <p:spPr>
          <a:xfrm>
            <a:off x="2939400" y="227412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99" name="PlaceHolder 5"/>
          <p:cNvSpPr>
            <a:spLocks noGrp="1"/>
          </p:cNvSpPr>
          <p:nvPr>
            <p:ph/>
          </p:nvPr>
        </p:nvSpPr>
        <p:spPr>
          <a:xfrm>
            <a:off x="4985280" y="227412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645B2A17-515B-48F1-87E5-E43BC21A8E2B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12852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02" name="PlaceHolder 3"/>
          <p:cNvSpPr>
            <a:spLocks noGrp="1"/>
          </p:cNvSpPr>
          <p:nvPr>
            <p:ph/>
          </p:nvPr>
        </p:nvSpPr>
        <p:spPr>
          <a:xfrm>
            <a:off x="4289400" y="1972800"/>
            <a:ext cx="12852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03" name="PlaceHolder 4"/>
          <p:cNvSpPr>
            <a:spLocks noGrp="1"/>
          </p:cNvSpPr>
          <p:nvPr>
            <p:ph/>
          </p:nvPr>
        </p:nvSpPr>
        <p:spPr>
          <a:xfrm>
            <a:off x="5639040" y="1972800"/>
            <a:ext cx="12852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04" name="PlaceHolder 5"/>
          <p:cNvSpPr>
            <a:spLocks noGrp="1"/>
          </p:cNvSpPr>
          <p:nvPr>
            <p:ph/>
          </p:nvPr>
        </p:nvSpPr>
        <p:spPr>
          <a:xfrm>
            <a:off x="2939400" y="2274120"/>
            <a:ext cx="12852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05" name="PlaceHolder 6"/>
          <p:cNvSpPr>
            <a:spLocks noGrp="1"/>
          </p:cNvSpPr>
          <p:nvPr>
            <p:ph/>
          </p:nvPr>
        </p:nvSpPr>
        <p:spPr>
          <a:xfrm>
            <a:off x="4289400" y="2274120"/>
            <a:ext cx="12852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06" name="PlaceHolder 7"/>
          <p:cNvSpPr>
            <a:spLocks noGrp="1"/>
          </p:cNvSpPr>
          <p:nvPr>
            <p:ph/>
          </p:nvPr>
        </p:nvSpPr>
        <p:spPr>
          <a:xfrm>
            <a:off x="5639040" y="2274120"/>
            <a:ext cx="12852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DEB19D83-9FA8-4017-968D-11F1A71617E7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7828864-374D-4636-912B-51451E5FD03C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44" name="PlaceHolder 2"/>
          <p:cNvSpPr>
            <a:spLocks noGrp="1"/>
          </p:cNvSpPr>
          <p:nvPr>
            <p:ph type="subTitle"/>
          </p:nvPr>
        </p:nvSpPr>
        <p:spPr>
          <a:xfrm>
            <a:off x="2939400" y="1805040"/>
            <a:ext cx="3992400" cy="91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s-E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D703A32C-86FB-44C9-B9EB-860F18D859E6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46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3992400" cy="57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6024D37-9804-4407-BF79-801AAA23EFC8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1947960" cy="57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4985280" y="1972800"/>
            <a:ext cx="1947960" cy="57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A468028-14E3-4065-BD23-CC1B2FCE5F63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48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1947960" cy="57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49" name="PlaceHolder 3"/>
          <p:cNvSpPr>
            <a:spLocks noGrp="1"/>
          </p:cNvSpPr>
          <p:nvPr>
            <p:ph/>
          </p:nvPr>
        </p:nvSpPr>
        <p:spPr>
          <a:xfrm>
            <a:off x="4985280" y="1972800"/>
            <a:ext cx="1947960" cy="57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05DA7B4-D67D-4887-B60E-881706DCCD3A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1C0DD8A-DB89-4965-B8AA-43DC2E0D4A88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subTitle"/>
          </p:nvPr>
        </p:nvSpPr>
        <p:spPr>
          <a:xfrm>
            <a:off x="2593080" y="624240"/>
            <a:ext cx="8911440" cy="5937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41C5F977-F4F9-4E17-AF92-22589ADFD45B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53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54" name="PlaceHolder 3"/>
          <p:cNvSpPr>
            <a:spLocks noGrp="1"/>
          </p:cNvSpPr>
          <p:nvPr>
            <p:ph/>
          </p:nvPr>
        </p:nvSpPr>
        <p:spPr>
          <a:xfrm>
            <a:off x="4985280" y="1972800"/>
            <a:ext cx="1947960" cy="57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55" name="PlaceHolder 4"/>
          <p:cNvSpPr>
            <a:spLocks noGrp="1"/>
          </p:cNvSpPr>
          <p:nvPr>
            <p:ph/>
          </p:nvPr>
        </p:nvSpPr>
        <p:spPr>
          <a:xfrm>
            <a:off x="2939400" y="227412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7E4FC73-1043-4016-8849-6531F2B83F29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57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1947960" cy="57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58" name="PlaceHolder 3"/>
          <p:cNvSpPr>
            <a:spLocks noGrp="1"/>
          </p:cNvSpPr>
          <p:nvPr>
            <p:ph/>
          </p:nvPr>
        </p:nvSpPr>
        <p:spPr>
          <a:xfrm>
            <a:off x="4985280" y="197280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59" name="PlaceHolder 4"/>
          <p:cNvSpPr>
            <a:spLocks noGrp="1"/>
          </p:cNvSpPr>
          <p:nvPr>
            <p:ph/>
          </p:nvPr>
        </p:nvSpPr>
        <p:spPr>
          <a:xfrm>
            <a:off x="4985280" y="227412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31B0EAA-ECA2-4FFA-B1EC-C7CA9FBE51D7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61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62" name="PlaceHolder 3"/>
          <p:cNvSpPr>
            <a:spLocks noGrp="1"/>
          </p:cNvSpPr>
          <p:nvPr>
            <p:ph/>
          </p:nvPr>
        </p:nvSpPr>
        <p:spPr>
          <a:xfrm>
            <a:off x="4985280" y="197280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63" name="PlaceHolder 4"/>
          <p:cNvSpPr>
            <a:spLocks noGrp="1"/>
          </p:cNvSpPr>
          <p:nvPr>
            <p:ph/>
          </p:nvPr>
        </p:nvSpPr>
        <p:spPr>
          <a:xfrm>
            <a:off x="2939400" y="2274120"/>
            <a:ext cx="39924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8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BFD0D2AA-B7B7-4ED2-BD88-3858CD16C5FC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65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39924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8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66" name="PlaceHolder 3"/>
          <p:cNvSpPr>
            <a:spLocks noGrp="1"/>
          </p:cNvSpPr>
          <p:nvPr>
            <p:ph/>
          </p:nvPr>
        </p:nvSpPr>
        <p:spPr>
          <a:xfrm>
            <a:off x="2939400" y="2274120"/>
            <a:ext cx="39924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8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ACDB31C-4854-4575-BB8A-D7BF35ED951E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68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69" name="PlaceHolder 3"/>
          <p:cNvSpPr>
            <a:spLocks noGrp="1"/>
          </p:cNvSpPr>
          <p:nvPr>
            <p:ph/>
          </p:nvPr>
        </p:nvSpPr>
        <p:spPr>
          <a:xfrm>
            <a:off x="4985280" y="197280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70" name="PlaceHolder 4"/>
          <p:cNvSpPr>
            <a:spLocks noGrp="1"/>
          </p:cNvSpPr>
          <p:nvPr>
            <p:ph/>
          </p:nvPr>
        </p:nvSpPr>
        <p:spPr>
          <a:xfrm>
            <a:off x="2939400" y="227412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71" name="PlaceHolder 5"/>
          <p:cNvSpPr>
            <a:spLocks noGrp="1"/>
          </p:cNvSpPr>
          <p:nvPr>
            <p:ph/>
          </p:nvPr>
        </p:nvSpPr>
        <p:spPr>
          <a:xfrm>
            <a:off x="4985280" y="227412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A5CB7E3-C878-4104-9AA3-F484416E8F58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73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12852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74" name="PlaceHolder 3"/>
          <p:cNvSpPr>
            <a:spLocks noGrp="1"/>
          </p:cNvSpPr>
          <p:nvPr>
            <p:ph/>
          </p:nvPr>
        </p:nvSpPr>
        <p:spPr>
          <a:xfrm>
            <a:off x="4289400" y="1972800"/>
            <a:ext cx="12852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75" name="PlaceHolder 4"/>
          <p:cNvSpPr>
            <a:spLocks noGrp="1"/>
          </p:cNvSpPr>
          <p:nvPr>
            <p:ph/>
          </p:nvPr>
        </p:nvSpPr>
        <p:spPr>
          <a:xfrm>
            <a:off x="5639040" y="1972800"/>
            <a:ext cx="12852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76" name="PlaceHolder 5"/>
          <p:cNvSpPr>
            <a:spLocks noGrp="1"/>
          </p:cNvSpPr>
          <p:nvPr>
            <p:ph/>
          </p:nvPr>
        </p:nvSpPr>
        <p:spPr>
          <a:xfrm>
            <a:off x="2939400" y="2274120"/>
            <a:ext cx="12852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77" name="PlaceHolder 6"/>
          <p:cNvSpPr>
            <a:spLocks noGrp="1"/>
          </p:cNvSpPr>
          <p:nvPr>
            <p:ph/>
          </p:nvPr>
        </p:nvSpPr>
        <p:spPr>
          <a:xfrm>
            <a:off x="4289400" y="2274120"/>
            <a:ext cx="12852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78" name="PlaceHolder 7"/>
          <p:cNvSpPr>
            <a:spLocks noGrp="1"/>
          </p:cNvSpPr>
          <p:nvPr>
            <p:ph/>
          </p:nvPr>
        </p:nvSpPr>
        <p:spPr>
          <a:xfrm>
            <a:off x="5639040" y="2274120"/>
            <a:ext cx="12852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2AAC6AD-FC16-49EB-9CF5-479A34C5EEC8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5542769-3953-4B49-BD2E-A677C82950B5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ubTitle"/>
          </p:nvPr>
        </p:nvSpPr>
        <p:spPr>
          <a:xfrm>
            <a:off x="2593080" y="624240"/>
            <a:ext cx="8911440" cy="5937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07EDD94-17CD-4EB9-BCC5-AA62ADEF24E7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/>
          </p:nvPr>
        </p:nvSpPr>
        <p:spPr>
          <a:xfrm>
            <a:off x="4985280" y="1972800"/>
            <a:ext cx="1947960" cy="57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/>
          </p:nvPr>
        </p:nvSpPr>
        <p:spPr>
          <a:xfrm>
            <a:off x="2939400" y="227412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9F6704B-C229-46CF-AF64-D28C44A4BBA4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1947960" cy="57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/>
          </p:nvPr>
        </p:nvSpPr>
        <p:spPr>
          <a:xfrm>
            <a:off x="4985280" y="197280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/>
          </p:nvPr>
        </p:nvSpPr>
        <p:spPr>
          <a:xfrm>
            <a:off x="4985280" y="227412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622BEFB-8E92-4B5C-970E-981A2504D1D1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2939400" y="197280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985280" y="1972800"/>
            <a:ext cx="194796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/>
          </p:nvPr>
        </p:nvSpPr>
        <p:spPr>
          <a:xfrm>
            <a:off x="2939400" y="2274120"/>
            <a:ext cx="3992400" cy="2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8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F1ABA23-2792-4C60-AE41-944ECA63E3F6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9AC3F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22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34" name="Freeform 11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>
                <a:gd name="textAreaLeft" fmla="*/ 0 w 100440"/>
                <a:gd name="textAreaRight" fmla="*/ 100800 w 100440"/>
                <a:gd name="textAreaTop" fmla="*/ 0 h 625680"/>
                <a:gd name="textAreaBottom" fmla="*/ 626040 h 625680"/>
              </a:gdLst>
              <a:ahLst/>
              <a:cxnLst/>
              <a:rect l="textAreaLeft" t="textAreaTop" r="textAreaRight" b="textAreaBottom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" name="Freeform 12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>
                <a:gd name="textAreaLeft" fmla="*/ 0 w 646200"/>
                <a:gd name="textAreaRight" fmla="*/ 646560 w 646200"/>
                <a:gd name="textAreaTop" fmla="*/ 0 h 2322000"/>
                <a:gd name="textAreaBottom" fmla="*/ 2322360 h 2322000"/>
              </a:gdLst>
              <a:ahLst/>
              <a:cxnLst/>
              <a:rect l="textAreaLeft" t="textAreaTop" r="textAreaRight" b="textAreaBottom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" name="Freeform 13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>
                <a:gd name="textAreaLeft" fmla="*/ 0 w 609120"/>
                <a:gd name="textAreaRight" fmla="*/ 609480 w 609120"/>
                <a:gd name="textAreaTop" fmla="*/ 0 h 1419840"/>
                <a:gd name="textAreaBottom" fmla="*/ 1420200 h 1419840"/>
              </a:gdLst>
              <a:ahLst/>
              <a:cxnLst/>
              <a:rect l="textAreaLeft" t="textAreaTop" r="textAreaRight" b="textAreaBottom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" name="Freeform 14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>
                <a:gd name="textAreaLeft" fmla="*/ 0 w 171000"/>
                <a:gd name="textAreaRight" fmla="*/ 171360 w 171000"/>
                <a:gd name="textAreaTop" fmla="*/ 0 h 363240"/>
                <a:gd name="textAreaBottom" fmla="*/ 363600 h 363240"/>
              </a:gdLst>
              <a:ahLst/>
              <a:cxnLst/>
              <a:rect l="textAreaLeft" t="textAreaTop" r="textAreaRight" b="textAreaBottom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5" name="Freeform 15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>
                <a:gd name="textAreaLeft" fmla="*/ 0 w 821520"/>
                <a:gd name="textAreaRight" fmla="*/ 821880 w 821520"/>
                <a:gd name="textAreaTop" fmla="*/ 0 h 3328200"/>
                <a:gd name="textAreaBottom" fmla="*/ 3328560 h 3328200"/>
              </a:gdLst>
              <a:ahLst/>
              <a:cxnLst/>
              <a:rect l="textAreaLeft" t="textAreaTop" r="textAreaRight" b="textAreaBottom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6" name="Freeform 16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>
                <a:gd name="textAreaLeft" fmla="*/ 0 w 105840"/>
                <a:gd name="textAreaRight" fmla="*/ 106200 w 105840"/>
                <a:gd name="textAreaTop" fmla="*/ 0 h 2927520"/>
                <a:gd name="textAreaBottom" fmla="*/ 2927880 h 2927520"/>
              </a:gdLst>
              <a:ahLst/>
              <a:cxnLst/>
              <a:rect l="textAreaLeft" t="textAreaTop" r="textAreaRight" b="textAreaBottom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" name="Freeform 17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>
                <a:gd name="textAreaLeft" fmla="*/ 0 w 77760"/>
                <a:gd name="textAreaRight" fmla="*/ 78120 w 77760"/>
                <a:gd name="textAreaTop" fmla="*/ 0 h 493560"/>
                <a:gd name="textAreaBottom" fmla="*/ 493920 h 493560"/>
              </a:gdLst>
              <a:ahLst/>
              <a:cxnLst/>
              <a:rect l="textAreaLeft" t="textAreaTop" r="textAreaRight" b="textAreaBottom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" name="Freeform 18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>
                <a:gd name="textAreaLeft" fmla="*/ 0 w 189720"/>
                <a:gd name="textAreaRight" fmla="*/ 190080 w 189720"/>
                <a:gd name="textAreaTop" fmla="*/ 0 h 1024560"/>
                <a:gd name="textAreaBottom" fmla="*/ 1024920 h 1024560"/>
              </a:gdLst>
              <a:ahLst/>
              <a:cxnLst/>
              <a:rect l="textAreaLeft" t="textAreaTop" r="textAreaRight" b="textAreaBottom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9" name="Freeform 19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>
                <a:gd name="textAreaLeft" fmla="*/ 0 w 2075760"/>
                <a:gd name="textAreaRight" fmla="*/ 2076120 w 2075760"/>
                <a:gd name="textAreaTop" fmla="*/ 0 h 4047840"/>
                <a:gd name="textAreaBottom" fmla="*/ 4048200 h 4047840"/>
              </a:gdLst>
              <a:ahLst/>
              <a:cxnLst/>
              <a:rect l="textAreaLeft" t="textAreaTop" r="textAreaRight" b="textAreaBottom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0" name="Freeform 20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>
                <a:gd name="textAreaLeft" fmla="*/ 0 w 161640"/>
                <a:gd name="textAreaRight" fmla="*/ 162000 w 161640"/>
                <a:gd name="textAreaTop" fmla="*/ 0 h 336960"/>
                <a:gd name="textAreaBottom" fmla="*/ 337320 h 336960"/>
              </a:gdLst>
              <a:ahLst/>
              <a:cxnLst/>
              <a:rect l="textAreaLeft" t="textAreaTop" r="textAreaRight" b="textAreaBottom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1" name="Freeform 21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>
                <a:gd name="textAreaLeft" fmla="*/ 0 w 37080"/>
                <a:gd name="textAreaRight" fmla="*/ 37440 w 37080"/>
                <a:gd name="textAreaTop" fmla="*/ 0 h 221400"/>
                <a:gd name="textAreaBottom" fmla="*/ 221760 h 221400"/>
              </a:gdLst>
              <a:ahLst/>
              <a:cxnLst/>
              <a:rect l="textAreaLeft" t="textAreaTop" r="textAreaRight" b="textAreaBottom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2" name="Freeform 22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>
                <a:gd name="textAreaLeft" fmla="*/ 0 w 238320"/>
                <a:gd name="textAreaRight" fmla="*/ 238680 w 238320"/>
                <a:gd name="textAreaTop" fmla="*/ 0 h 622080"/>
                <a:gd name="textAreaBottom" fmla="*/ 622440 h 622080"/>
              </a:gdLst>
              <a:ahLst/>
              <a:cxnLst/>
              <a:rect l="textAreaLeft" t="textAreaTop" r="textAreaRight" b="textAreaBottom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13" name="Group 9"/>
          <p:cNvGrpSpPr/>
          <p:nvPr/>
        </p:nvGrpSpPr>
        <p:grpSpPr>
          <a:xfrm>
            <a:off x="27360" y="0"/>
            <a:ext cx="2356200" cy="6852960"/>
            <a:chOff x="27360" y="0"/>
            <a:chExt cx="2356200" cy="6852960"/>
          </a:xfrm>
        </p:grpSpPr>
        <p:sp>
          <p:nvSpPr>
            <p:cNvPr id="14" name="Freeform 27"/>
            <p:cNvSpPr/>
            <p:nvPr/>
          </p:nvSpPr>
          <p:spPr>
            <a:xfrm>
              <a:off x="27360" y="0"/>
              <a:ext cx="493920" cy="4400640"/>
            </a:xfrm>
            <a:custGeom>
              <a:avLst/>
              <a:gdLst>
                <a:gd name="textAreaLeft" fmla="*/ 0 w 493920"/>
                <a:gd name="textAreaRight" fmla="*/ 494280 w 493920"/>
                <a:gd name="textAreaTop" fmla="*/ 0 h 4400640"/>
                <a:gd name="textAreaBottom" fmla="*/ 4401000 h 4400640"/>
              </a:gdLst>
              <a:ahLst/>
              <a:cxnLst/>
              <a:rect l="textAreaLeft" t="textAreaTop" r="textAreaRight" b="textAreaBottom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5" name="Freeform 28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>
                <a:gd name="textAreaLeft" fmla="*/ 0 w 423000"/>
                <a:gd name="textAreaRight" fmla="*/ 423360 w 423000"/>
                <a:gd name="textAreaTop" fmla="*/ 0 h 1580400"/>
                <a:gd name="textAreaBottom" fmla="*/ 1580760 h 1580400"/>
              </a:gdLst>
              <a:ahLst/>
              <a:cxnLst/>
              <a:rect l="textAreaLeft" t="textAreaTop" r="textAreaRight" b="textAreaBottom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6" name="Freeform 29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>
                <a:gd name="textAreaLeft" fmla="*/ 0 w 430560"/>
                <a:gd name="textAreaRight" fmla="*/ 430920 w 430560"/>
                <a:gd name="textAreaTop" fmla="*/ 0 h 990360"/>
                <a:gd name="textAreaBottom" fmla="*/ 990720 h 990360"/>
              </a:gdLst>
              <a:ahLst/>
              <a:cxnLst/>
              <a:rect l="textAreaLeft" t="textAreaTop" r="textAreaRight" b="textAreaBottom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7" name="Freeform 30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>
                <a:gd name="textAreaLeft" fmla="*/ 0 w 551520"/>
                <a:gd name="textAreaRight" fmla="*/ 551880 w 551520"/>
                <a:gd name="textAreaTop" fmla="*/ 0 h 2235600"/>
                <a:gd name="textAreaBottom" fmla="*/ 2235960 h 2235600"/>
              </a:gdLst>
              <a:ahLst/>
              <a:cxnLst/>
              <a:rect l="textAreaLeft" t="textAreaTop" r="textAreaRight" b="textAreaBottom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8" name="Freeform 31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>
                <a:gd name="textAreaLeft" fmla="*/ 0 w 173880"/>
                <a:gd name="textAreaRight" fmla="*/ 174240 w 173880"/>
                <a:gd name="textAreaTop" fmla="*/ 0 h 3026880"/>
                <a:gd name="textAreaBottom" fmla="*/ 3027240 h 3026880"/>
              </a:gdLst>
              <a:ahLst/>
              <a:cxnLst/>
              <a:rect l="textAreaLeft" t="textAreaTop" r="textAreaRight" b="textAreaBottom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9" name="Freeform 32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>
                <a:gd name="textAreaLeft" fmla="*/ 0 w 133920"/>
                <a:gd name="textAreaRight" fmla="*/ 134280 w 133920"/>
                <a:gd name="textAreaTop" fmla="*/ 0 h 281160"/>
                <a:gd name="textAreaBottom" fmla="*/ 281520 h 281160"/>
              </a:gdLst>
              <a:ahLst/>
              <a:cxnLst/>
              <a:rect l="textAreaLeft" t="textAreaTop" r="textAreaRight" b="textAreaBottom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0" name="Freeform 33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>
                <a:gd name="textAreaLeft" fmla="*/ 0 w 82080"/>
                <a:gd name="textAreaRight" fmla="*/ 82440 w 82080"/>
                <a:gd name="textAreaTop" fmla="*/ 0 h 511200"/>
                <a:gd name="textAreaBottom" fmla="*/ 511560 h 511200"/>
              </a:gdLst>
              <a:ahLst/>
              <a:cxnLst/>
              <a:rect l="textAreaLeft" t="textAreaTop" r="textAreaRight" b="textAreaBottom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1" name="Freeform 34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>
                <a:gd name="textAreaLeft" fmla="*/ 0 w 1409760"/>
                <a:gd name="textAreaRight" fmla="*/ 1410120 w 1409760"/>
                <a:gd name="textAreaTop" fmla="*/ 0 h 2716560"/>
                <a:gd name="textAreaBottom" fmla="*/ 2716920 h 2716560"/>
              </a:gdLst>
              <a:ahLst/>
              <a:cxnLst/>
              <a:rect l="textAreaLeft" t="textAreaTop" r="textAreaRight" b="textAreaBottom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2" name="Freeform 35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>
                <a:gd name="textAreaLeft" fmla="*/ 0 w 120240"/>
                <a:gd name="textAreaRight" fmla="*/ 120600 w 120240"/>
                <a:gd name="textAreaTop" fmla="*/ 0 h 252720"/>
                <a:gd name="textAreaBottom" fmla="*/ 253080 h 252720"/>
              </a:gdLst>
              <a:ahLst/>
              <a:cxnLst/>
              <a:rect l="textAreaLeft" t="textAreaTop" r="textAreaRight" b="textAreaBottom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3" name="Freeform 36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>
                <a:gd name="textAreaLeft" fmla="*/ 0 w 137520"/>
                <a:gd name="textAreaRight" fmla="*/ 137880 w 137520"/>
                <a:gd name="textAreaTop" fmla="*/ 0 h 673920"/>
                <a:gd name="textAreaBottom" fmla="*/ 674280 h 673920"/>
              </a:gdLst>
              <a:ahLst/>
              <a:cxnLst/>
              <a:rect l="textAreaLeft" t="textAreaTop" r="textAreaRight" b="textAreaBottom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4" name="Freeform 37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>
                <a:gd name="textAreaLeft" fmla="*/ 0 w 37800"/>
                <a:gd name="textAreaRight" fmla="*/ 38160 w 37800"/>
                <a:gd name="textAreaTop" fmla="*/ 0 h 227520"/>
                <a:gd name="textAreaBottom" fmla="*/ 227880 h 227520"/>
              </a:gdLst>
              <a:ahLst/>
              <a:cxnLst/>
              <a:rect l="textAreaLeft" t="textAreaTop" r="textAreaRight" b="textAreaBottom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5" name="Freeform 38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>
                <a:gd name="textAreaLeft" fmla="*/ 0 w 210240"/>
                <a:gd name="textAreaRight" fmla="*/ 210600 w 210240"/>
                <a:gd name="textAreaTop" fmla="*/ 0 h 530280"/>
                <a:gd name="textAreaBottom" fmla="*/ 530640 h 530280"/>
              </a:gdLst>
              <a:ahLst/>
              <a:cxnLst/>
              <a:rect l="textAreaLeft" t="textAreaTop" r="textAreaRight" b="textAreaBottom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26" name="Rectangle 6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60" dist="25560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es-E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5040" cy="22626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93000"/>
          </a:bodyPr>
          <a:lstStyle/>
          <a:p>
            <a:pPr indent="0">
              <a:lnSpc>
                <a:spcPct val="100000"/>
              </a:lnSpc>
              <a:buNone/>
            </a:pPr>
            <a:r>
              <a:rPr lang="es-ES" sz="5400" b="0" strike="noStrike" spc="-1">
                <a:solidFill>
                  <a:schemeClr val="accent2">
                    <a:lumMod val="75000"/>
                  </a:schemeClr>
                </a:solidFill>
                <a:latin typeface="Century Gothic"/>
              </a:rPr>
              <a:t>Haga clic para modificar el estilo de título del patrón</a:t>
            </a:r>
            <a:endParaRPr lang="en-US" sz="54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dt" idx="1"/>
          </p:nvPr>
        </p:nvSpPr>
        <p:spPr>
          <a:xfrm>
            <a:off x="10361520" y="6130440"/>
            <a:ext cx="1145880" cy="3700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es-ES" sz="900" b="0" strike="noStrike" spc="-1">
                <a:solidFill>
                  <a:srgbClr val="8B8B8B"/>
                </a:solidFill>
                <a:latin typeface="Century Gothic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es-ES" sz="900" b="0" strike="noStrike" spc="-1">
                <a:solidFill>
                  <a:srgbClr val="8B8B8B"/>
                </a:solidFill>
                <a:latin typeface="Century Gothic"/>
              </a:rPr>
              <a:t>&lt;fecha/hora&gt;</a:t>
            </a:r>
            <a:endParaRPr lang="es-ES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ftr" idx="2"/>
          </p:nvPr>
        </p:nvSpPr>
        <p:spPr>
          <a:xfrm>
            <a:off x="2589120" y="6135840"/>
            <a:ext cx="76197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Times New Roman"/>
              </a:rPr>
              <a:t>&lt;pie de página&gt;</a:t>
            </a:r>
          </a:p>
        </p:txBody>
      </p:sp>
      <p:sp>
        <p:nvSpPr>
          <p:cNvPr id="30" name="Freeform 6"/>
          <p:cNvSpPr/>
          <p:nvPr/>
        </p:nvSpPr>
        <p:spPr>
          <a:xfrm>
            <a:off x="0" y="4323960"/>
            <a:ext cx="1744200" cy="778320"/>
          </a:xfrm>
          <a:custGeom>
            <a:avLst/>
            <a:gdLst>
              <a:gd name="textAreaLeft" fmla="*/ 0 w 1744200"/>
              <a:gd name="textAreaRight" fmla="*/ 1744560 w 1744200"/>
              <a:gd name="textAreaTop" fmla="*/ 0 h 778320"/>
              <a:gd name="textAreaBottom" fmla="*/ 778680 h 778320"/>
            </a:gdLst>
            <a:ahLst/>
            <a:cxnLst/>
            <a:rect l="textAreaLeft" t="textAreaTop" r="textAreaRight" b="textAreaBottom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sldNum" idx="3"/>
          </p:nvPr>
        </p:nvSpPr>
        <p:spPr>
          <a:xfrm>
            <a:off x="531720" y="4529520"/>
            <a:ext cx="77940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es-ES" sz="2000" b="0" strike="noStrike" spc="-1">
                <a:solidFill>
                  <a:srgbClr val="FEFFFF"/>
                </a:solidFill>
                <a:latin typeface="Century Gothic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392A16E0-957F-4ACC-BA24-AA859815B2CF}" type="slidenum">
              <a:rPr lang="es-ES" sz="2000" b="0" strike="noStrike" spc="-1">
                <a:solidFill>
                  <a:srgbClr val="FEFFFF"/>
                </a:solidFill>
                <a:latin typeface="Century Gothic"/>
              </a:rPr>
              <a:t>‹Nº›</a:t>
            </a:fld>
            <a:endParaRPr lang="es-ES" sz="20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404040"/>
                </a:solidFill>
                <a:latin typeface="Century Gothic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404040"/>
                </a:solidFill>
                <a:latin typeface="Century Gothic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200" b="0" strike="noStrike" spc="-1">
                <a:solidFill>
                  <a:srgbClr val="404040"/>
                </a:solidFill>
                <a:latin typeface="Century Gothic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404040"/>
                </a:solidFill>
                <a:latin typeface="Century Gothic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Century Gothic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Century Gothic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Century Gothic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9AC3F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22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70" name="Freeform 11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>
                <a:gd name="textAreaLeft" fmla="*/ 0 w 100440"/>
                <a:gd name="textAreaRight" fmla="*/ 100800 w 100440"/>
                <a:gd name="textAreaTop" fmla="*/ 0 h 625680"/>
                <a:gd name="textAreaBottom" fmla="*/ 626040 h 625680"/>
              </a:gdLst>
              <a:ahLst/>
              <a:cxnLst/>
              <a:rect l="textAreaLeft" t="textAreaTop" r="textAreaRight" b="textAreaBottom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1" name="Freeform 12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>
                <a:gd name="textAreaLeft" fmla="*/ 0 w 646200"/>
                <a:gd name="textAreaRight" fmla="*/ 646560 w 646200"/>
                <a:gd name="textAreaTop" fmla="*/ 0 h 2322000"/>
                <a:gd name="textAreaBottom" fmla="*/ 2322360 h 2322000"/>
              </a:gdLst>
              <a:ahLst/>
              <a:cxnLst/>
              <a:rect l="textAreaLeft" t="textAreaTop" r="textAreaRight" b="textAreaBottom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2" name="Freeform 13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>
                <a:gd name="textAreaLeft" fmla="*/ 0 w 609120"/>
                <a:gd name="textAreaRight" fmla="*/ 609480 w 609120"/>
                <a:gd name="textAreaTop" fmla="*/ 0 h 1419840"/>
                <a:gd name="textAreaBottom" fmla="*/ 1420200 h 1419840"/>
              </a:gdLst>
              <a:ahLst/>
              <a:cxnLst/>
              <a:rect l="textAreaLeft" t="textAreaTop" r="textAreaRight" b="textAreaBottom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3" name="Freeform 14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>
                <a:gd name="textAreaLeft" fmla="*/ 0 w 171000"/>
                <a:gd name="textAreaRight" fmla="*/ 171360 w 171000"/>
                <a:gd name="textAreaTop" fmla="*/ 0 h 363240"/>
                <a:gd name="textAreaBottom" fmla="*/ 363600 h 363240"/>
              </a:gdLst>
              <a:ahLst/>
              <a:cxnLst/>
              <a:rect l="textAreaLeft" t="textAreaTop" r="textAreaRight" b="textAreaBottom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4" name="Freeform 15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>
                <a:gd name="textAreaLeft" fmla="*/ 0 w 821520"/>
                <a:gd name="textAreaRight" fmla="*/ 821880 w 821520"/>
                <a:gd name="textAreaTop" fmla="*/ 0 h 3328200"/>
                <a:gd name="textAreaBottom" fmla="*/ 3328560 h 3328200"/>
              </a:gdLst>
              <a:ahLst/>
              <a:cxnLst/>
              <a:rect l="textAreaLeft" t="textAreaTop" r="textAreaRight" b="textAreaBottom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5" name="Freeform 16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>
                <a:gd name="textAreaLeft" fmla="*/ 0 w 105840"/>
                <a:gd name="textAreaRight" fmla="*/ 106200 w 105840"/>
                <a:gd name="textAreaTop" fmla="*/ 0 h 2927520"/>
                <a:gd name="textAreaBottom" fmla="*/ 2927880 h 2927520"/>
              </a:gdLst>
              <a:ahLst/>
              <a:cxnLst/>
              <a:rect l="textAreaLeft" t="textAreaTop" r="textAreaRight" b="textAreaBottom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6" name="Freeform 17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>
                <a:gd name="textAreaLeft" fmla="*/ 0 w 77760"/>
                <a:gd name="textAreaRight" fmla="*/ 78120 w 77760"/>
                <a:gd name="textAreaTop" fmla="*/ 0 h 493560"/>
                <a:gd name="textAreaBottom" fmla="*/ 493920 h 493560"/>
              </a:gdLst>
              <a:ahLst/>
              <a:cxnLst/>
              <a:rect l="textAreaLeft" t="textAreaTop" r="textAreaRight" b="textAreaBottom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7" name="Freeform 18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>
                <a:gd name="textAreaLeft" fmla="*/ 0 w 189720"/>
                <a:gd name="textAreaRight" fmla="*/ 190080 w 189720"/>
                <a:gd name="textAreaTop" fmla="*/ 0 h 1024560"/>
                <a:gd name="textAreaBottom" fmla="*/ 1024920 h 1024560"/>
              </a:gdLst>
              <a:ahLst/>
              <a:cxnLst/>
              <a:rect l="textAreaLeft" t="textAreaTop" r="textAreaRight" b="textAreaBottom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8" name="Freeform 19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>
                <a:gd name="textAreaLeft" fmla="*/ 0 w 2075760"/>
                <a:gd name="textAreaRight" fmla="*/ 2076120 w 2075760"/>
                <a:gd name="textAreaTop" fmla="*/ 0 h 4047840"/>
                <a:gd name="textAreaBottom" fmla="*/ 4048200 h 4047840"/>
              </a:gdLst>
              <a:ahLst/>
              <a:cxnLst/>
              <a:rect l="textAreaLeft" t="textAreaTop" r="textAreaRight" b="textAreaBottom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9" name="Freeform 20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>
                <a:gd name="textAreaLeft" fmla="*/ 0 w 161640"/>
                <a:gd name="textAreaRight" fmla="*/ 162000 w 161640"/>
                <a:gd name="textAreaTop" fmla="*/ 0 h 336960"/>
                <a:gd name="textAreaBottom" fmla="*/ 337320 h 336960"/>
              </a:gdLst>
              <a:ahLst/>
              <a:cxnLst/>
              <a:rect l="textAreaLeft" t="textAreaTop" r="textAreaRight" b="textAreaBottom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0" name="Freeform 21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>
                <a:gd name="textAreaLeft" fmla="*/ 0 w 37080"/>
                <a:gd name="textAreaRight" fmla="*/ 37440 w 37080"/>
                <a:gd name="textAreaTop" fmla="*/ 0 h 221400"/>
                <a:gd name="textAreaBottom" fmla="*/ 221760 h 221400"/>
              </a:gdLst>
              <a:ahLst/>
              <a:cxnLst/>
              <a:rect l="textAreaLeft" t="textAreaTop" r="textAreaRight" b="textAreaBottom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1" name="Freeform 22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>
                <a:gd name="textAreaLeft" fmla="*/ 0 w 238320"/>
                <a:gd name="textAreaRight" fmla="*/ 238680 w 238320"/>
                <a:gd name="textAreaTop" fmla="*/ 0 h 622080"/>
                <a:gd name="textAreaBottom" fmla="*/ 622440 h 622080"/>
              </a:gdLst>
              <a:ahLst/>
              <a:cxnLst/>
              <a:rect l="textAreaLeft" t="textAreaTop" r="textAreaRight" b="textAreaBottom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82" name="Group 9"/>
          <p:cNvGrpSpPr/>
          <p:nvPr/>
        </p:nvGrpSpPr>
        <p:grpSpPr>
          <a:xfrm>
            <a:off x="27360" y="0"/>
            <a:ext cx="2356200" cy="6852960"/>
            <a:chOff x="27360" y="0"/>
            <a:chExt cx="2356200" cy="6852960"/>
          </a:xfrm>
        </p:grpSpPr>
        <p:sp>
          <p:nvSpPr>
            <p:cNvPr id="83" name="Freeform 27"/>
            <p:cNvSpPr/>
            <p:nvPr/>
          </p:nvSpPr>
          <p:spPr>
            <a:xfrm>
              <a:off x="27360" y="0"/>
              <a:ext cx="493920" cy="4400640"/>
            </a:xfrm>
            <a:custGeom>
              <a:avLst/>
              <a:gdLst>
                <a:gd name="textAreaLeft" fmla="*/ 0 w 493920"/>
                <a:gd name="textAreaRight" fmla="*/ 494280 w 493920"/>
                <a:gd name="textAreaTop" fmla="*/ 0 h 4400640"/>
                <a:gd name="textAreaBottom" fmla="*/ 4401000 h 4400640"/>
              </a:gdLst>
              <a:ahLst/>
              <a:cxnLst/>
              <a:rect l="textAreaLeft" t="textAreaTop" r="textAreaRight" b="textAreaBottom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4" name="Freeform 28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>
                <a:gd name="textAreaLeft" fmla="*/ 0 w 423000"/>
                <a:gd name="textAreaRight" fmla="*/ 423360 w 423000"/>
                <a:gd name="textAreaTop" fmla="*/ 0 h 1580400"/>
                <a:gd name="textAreaBottom" fmla="*/ 1580760 h 1580400"/>
              </a:gdLst>
              <a:ahLst/>
              <a:cxnLst/>
              <a:rect l="textAreaLeft" t="textAreaTop" r="textAreaRight" b="textAreaBottom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5" name="Freeform 29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>
                <a:gd name="textAreaLeft" fmla="*/ 0 w 430560"/>
                <a:gd name="textAreaRight" fmla="*/ 430920 w 430560"/>
                <a:gd name="textAreaTop" fmla="*/ 0 h 990360"/>
                <a:gd name="textAreaBottom" fmla="*/ 990720 h 990360"/>
              </a:gdLst>
              <a:ahLst/>
              <a:cxnLst/>
              <a:rect l="textAreaLeft" t="textAreaTop" r="textAreaRight" b="textAreaBottom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6" name="Freeform 30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>
                <a:gd name="textAreaLeft" fmla="*/ 0 w 551520"/>
                <a:gd name="textAreaRight" fmla="*/ 551880 w 551520"/>
                <a:gd name="textAreaTop" fmla="*/ 0 h 2235600"/>
                <a:gd name="textAreaBottom" fmla="*/ 2235960 h 2235600"/>
              </a:gdLst>
              <a:ahLst/>
              <a:cxnLst/>
              <a:rect l="textAreaLeft" t="textAreaTop" r="textAreaRight" b="textAreaBottom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7" name="Freeform 31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>
                <a:gd name="textAreaLeft" fmla="*/ 0 w 173880"/>
                <a:gd name="textAreaRight" fmla="*/ 174240 w 173880"/>
                <a:gd name="textAreaTop" fmla="*/ 0 h 3026880"/>
                <a:gd name="textAreaBottom" fmla="*/ 3027240 h 3026880"/>
              </a:gdLst>
              <a:ahLst/>
              <a:cxnLst/>
              <a:rect l="textAreaLeft" t="textAreaTop" r="textAreaRight" b="textAreaBottom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8" name="Freeform 32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>
                <a:gd name="textAreaLeft" fmla="*/ 0 w 133920"/>
                <a:gd name="textAreaRight" fmla="*/ 134280 w 133920"/>
                <a:gd name="textAreaTop" fmla="*/ 0 h 281160"/>
                <a:gd name="textAreaBottom" fmla="*/ 281520 h 281160"/>
              </a:gdLst>
              <a:ahLst/>
              <a:cxnLst/>
              <a:rect l="textAreaLeft" t="textAreaTop" r="textAreaRight" b="textAreaBottom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9" name="Freeform 33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>
                <a:gd name="textAreaLeft" fmla="*/ 0 w 82080"/>
                <a:gd name="textAreaRight" fmla="*/ 82440 w 82080"/>
                <a:gd name="textAreaTop" fmla="*/ 0 h 511200"/>
                <a:gd name="textAreaBottom" fmla="*/ 511560 h 511200"/>
              </a:gdLst>
              <a:ahLst/>
              <a:cxnLst/>
              <a:rect l="textAreaLeft" t="textAreaTop" r="textAreaRight" b="textAreaBottom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90" name="Freeform 34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>
                <a:gd name="textAreaLeft" fmla="*/ 0 w 1409760"/>
                <a:gd name="textAreaRight" fmla="*/ 1410120 w 1409760"/>
                <a:gd name="textAreaTop" fmla="*/ 0 h 2716560"/>
                <a:gd name="textAreaBottom" fmla="*/ 2716920 h 2716560"/>
              </a:gdLst>
              <a:ahLst/>
              <a:cxnLst/>
              <a:rect l="textAreaLeft" t="textAreaTop" r="textAreaRight" b="textAreaBottom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91" name="Freeform 35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>
                <a:gd name="textAreaLeft" fmla="*/ 0 w 120240"/>
                <a:gd name="textAreaRight" fmla="*/ 120600 w 120240"/>
                <a:gd name="textAreaTop" fmla="*/ 0 h 252720"/>
                <a:gd name="textAreaBottom" fmla="*/ 253080 h 252720"/>
              </a:gdLst>
              <a:ahLst/>
              <a:cxnLst/>
              <a:rect l="textAreaLeft" t="textAreaTop" r="textAreaRight" b="textAreaBottom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92" name="Freeform 36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>
                <a:gd name="textAreaLeft" fmla="*/ 0 w 137520"/>
                <a:gd name="textAreaRight" fmla="*/ 137880 w 137520"/>
                <a:gd name="textAreaTop" fmla="*/ 0 h 673920"/>
                <a:gd name="textAreaBottom" fmla="*/ 674280 h 673920"/>
              </a:gdLst>
              <a:ahLst/>
              <a:cxnLst/>
              <a:rect l="textAreaLeft" t="textAreaTop" r="textAreaRight" b="textAreaBottom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93" name="Freeform 37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>
                <a:gd name="textAreaLeft" fmla="*/ 0 w 37800"/>
                <a:gd name="textAreaRight" fmla="*/ 38160 w 37800"/>
                <a:gd name="textAreaTop" fmla="*/ 0 h 227520"/>
                <a:gd name="textAreaBottom" fmla="*/ 227880 h 227520"/>
              </a:gdLst>
              <a:ahLst/>
              <a:cxnLst/>
              <a:rect l="textAreaLeft" t="textAreaTop" r="textAreaRight" b="textAreaBottom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94" name="Freeform 38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>
                <a:gd name="textAreaLeft" fmla="*/ 0 w 210240"/>
                <a:gd name="textAreaRight" fmla="*/ 210600 w 210240"/>
                <a:gd name="textAreaTop" fmla="*/ 0 h 530280"/>
                <a:gd name="textAreaBottom" fmla="*/ 530640 h 530280"/>
              </a:gdLst>
              <a:ahLst/>
              <a:cxnLst/>
              <a:rect l="textAreaLeft" t="textAreaTop" r="textAreaRight" b="textAreaBottom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95" name="Rectangle 6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60" dist="25560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es-E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es-ES" sz="3600" b="0" strike="noStrike" spc="-1">
                <a:solidFill>
                  <a:schemeClr val="accent2">
                    <a:lumMod val="75000"/>
                  </a:schemeClr>
                </a:solidFill>
                <a:latin typeface="Century Gothic"/>
              </a:rPr>
              <a:t>Haga clic para modificar el estilo de título del patrón</a:t>
            </a:r>
            <a:endParaRPr lang="en-US" sz="36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lang="es-ES" sz="1800" b="0" strike="noStrike" spc="-1">
                <a:solidFill>
                  <a:srgbClr val="404040"/>
                </a:solidFill>
                <a:latin typeface="Century Gothic"/>
              </a:rPr>
              <a:t>Haga clic para modificar los estilos de texto del patrón</a:t>
            </a: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marL="743040" lvl="1" indent="-28584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lang="es-ES" sz="1600" b="0" strike="noStrike" spc="-1">
                <a:solidFill>
                  <a:srgbClr val="404040"/>
                </a:solidFill>
                <a:latin typeface="Century Gothic"/>
              </a:rPr>
              <a:t>Segundo nivel</a:t>
            </a:r>
            <a:endParaRPr lang="en-US" sz="1600" b="0" strike="noStrike" spc="-1">
              <a:solidFill>
                <a:srgbClr val="404040"/>
              </a:solidFill>
              <a:latin typeface="Century Gothic"/>
            </a:endParaRPr>
          </a:p>
          <a:p>
            <a:pPr marL="1143000" lvl="2" indent="-22860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lang="es-ES" sz="1400" b="0" strike="noStrike" spc="-1">
                <a:solidFill>
                  <a:srgbClr val="404040"/>
                </a:solidFill>
                <a:latin typeface="Century Gothic"/>
              </a:rPr>
              <a:t>Tercer nivel</a:t>
            </a:r>
            <a:endParaRPr lang="en-US" sz="1400" b="0" strike="noStrike" spc="-1">
              <a:solidFill>
                <a:srgbClr val="404040"/>
              </a:solidFill>
              <a:latin typeface="Century Gothic"/>
            </a:endParaRPr>
          </a:p>
          <a:p>
            <a:pPr marL="1600200" lvl="3" indent="-22860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lang="es-ES" sz="1200" b="0" strike="noStrike" spc="-1">
                <a:solidFill>
                  <a:srgbClr val="404040"/>
                </a:solidFill>
                <a:latin typeface="Century Gothic"/>
              </a:rPr>
              <a:t>Cuarto nivel</a:t>
            </a:r>
            <a:endParaRPr lang="en-US" sz="1200" b="0" strike="noStrike" spc="-1">
              <a:solidFill>
                <a:srgbClr val="404040"/>
              </a:solidFill>
              <a:latin typeface="Century Gothic"/>
            </a:endParaRPr>
          </a:p>
          <a:p>
            <a:pPr marL="2057400" lvl="4" indent="-22860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lang="es-ES" sz="1200" b="0" strike="noStrike" spc="-1">
                <a:solidFill>
                  <a:srgbClr val="404040"/>
                </a:solidFill>
                <a:latin typeface="Century Gothic"/>
              </a:rPr>
              <a:t>Quinto nivel</a:t>
            </a:r>
            <a:endParaRPr lang="en-US" sz="12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dt" idx="4"/>
          </p:nvPr>
        </p:nvSpPr>
        <p:spPr>
          <a:xfrm>
            <a:off x="10361520" y="6130440"/>
            <a:ext cx="1145880" cy="3700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es-ES" sz="900" b="0" strike="noStrike" spc="-1">
                <a:solidFill>
                  <a:srgbClr val="8B8B8B"/>
                </a:solidFill>
                <a:latin typeface="Century Gothic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es-ES" sz="900" b="0" strike="noStrike" spc="-1">
                <a:solidFill>
                  <a:srgbClr val="8B8B8B"/>
                </a:solidFill>
                <a:latin typeface="Century Gothic"/>
              </a:rPr>
              <a:t>&lt;fecha/hora&gt;</a:t>
            </a:r>
            <a:endParaRPr lang="es-ES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ftr" idx="5"/>
          </p:nvPr>
        </p:nvSpPr>
        <p:spPr>
          <a:xfrm>
            <a:off x="2589120" y="6135840"/>
            <a:ext cx="76197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Times New Roman"/>
              </a:rPr>
              <a:t>&lt;pie de página&gt;</a:t>
            </a:r>
          </a:p>
        </p:txBody>
      </p:sp>
      <p:sp>
        <p:nvSpPr>
          <p:cNvPr id="100" name="Freeform 11"/>
          <p:cNvSpPr/>
          <p:nvPr/>
        </p:nvSpPr>
        <p:spPr>
          <a:xfrm flipV="1">
            <a:off x="-3960" y="713880"/>
            <a:ext cx="1588320" cy="506880"/>
          </a:xfrm>
          <a:custGeom>
            <a:avLst/>
            <a:gdLst>
              <a:gd name="textAreaLeft" fmla="*/ 0 w 1588320"/>
              <a:gd name="textAreaRight" fmla="*/ 1588680 w 1588320"/>
              <a:gd name="textAreaTop" fmla="*/ 360 h 506880"/>
              <a:gd name="textAreaBottom" fmla="*/ 507600 h 506880"/>
            </a:gdLst>
            <a:ahLst/>
            <a:cxnLst/>
            <a:rect l="textAreaLeft" t="textAreaTop" r="textAreaRight" b="textAreaBottom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5"/>
          <p:cNvSpPr>
            <a:spLocks noGrp="1"/>
          </p:cNvSpPr>
          <p:nvPr>
            <p:ph type="sldNum" idx="6"/>
          </p:nvPr>
        </p:nvSpPr>
        <p:spPr>
          <a:xfrm>
            <a:off x="531720" y="787680"/>
            <a:ext cx="77940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es-ES" sz="2000" b="0" strike="noStrike" spc="-1">
                <a:solidFill>
                  <a:srgbClr val="FEFFFF"/>
                </a:solidFill>
                <a:latin typeface="Century Gothic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E2E2A93E-65C5-49D4-B53B-730E72F2295F}" type="slidenum">
              <a:rPr lang="es-ES" sz="2000" b="0" strike="noStrike" spc="-1">
                <a:solidFill>
                  <a:srgbClr val="FEFFFF"/>
                </a:solidFill>
                <a:latin typeface="Century Gothic"/>
              </a:rPr>
              <a:t>‹Nº›</a:t>
            </a:fld>
            <a:endParaRPr lang="es-ES" sz="20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9AC3F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roup 22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139" name="Freeform 11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>
                <a:gd name="textAreaLeft" fmla="*/ 0 w 100440"/>
                <a:gd name="textAreaRight" fmla="*/ 100800 w 100440"/>
                <a:gd name="textAreaTop" fmla="*/ 0 h 625680"/>
                <a:gd name="textAreaBottom" fmla="*/ 626040 h 625680"/>
              </a:gdLst>
              <a:ahLst/>
              <a:cxnLst/>
              <a:rect l="textAreaLeft" t="textAreaTop" r="textAreaRight" b="textAreaBottom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40" name="Freeform 12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>
                <a:gd name="textAreaLeft" fmla="*/ 0 w 646200"/>
                <a:gd name="textAreaRight" fmla="*/ 646560 w 646200"/>
                <a:gd name="textAreaTop" fmla="*/ 0 h 2322000"/>
                <a:gd name="textAreaBottom" fmla="*/ 2322360 h 2322000"/>
              </a:gdLst>
              <a:ahLst/>
              <a:cxnLst/>
              <a:rect l="textAreaLeft" t="textAreaTop" r="textAreaRight" b="textAreaBottom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41" name="Freeform 13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>
                <a:gd name="textAreaLeft" fmla="*/ 0 w 609120"/>
                <a:gd name="textAreaRight" fmla="*/ 609480 w 609120"/>
                <a:gd name="textAreaTop" fmla="*/ 0 h 1419840"/>
                <a:gd name="textAreaBottom" fmla="*/ 1420200 h 1419840"/>
              </a:gdLst>
              <a:ahLst/>
              <a:cxnLst/>
              <a:rect l="textAreaLeft" t="textAreaTop" r="textAreaRight" b="textAreaBottom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42" name="Freeform 14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>
                <a:gd name="textAreaLeft" fmla="*/ 0 w 171000"/>
                <a:gd name="textAreaRight" fmla="*/ 171360 w 171000"/>
                <a:gd name="textAreaTop" fmla="*/ 0 h 363240"/>
                <a:gd name="textAreaBottom" fmla="*/ 363600 h 363240"/>
              </a:gdLst>
              <a:ahLst/>
              <a:cxnLst/>
              <a:rect l="textAreaLeft" t="textAreaTop" r="textAreaRight" b="textAreaBottom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43" name="Freeform 15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>
                <a:gd name="textAreaLeft" fmla="*/ 0 w 821520"/>
                <a:gd name="textAreaRight" fmla="*/ 821880 w 821520"/>
                <a:gd name="textAreaTop" fmla="*/ 0 h 3328200"/>
                <a:gd name="textAreaBottom" fmla="*/ 3328560 h 3328200"/>
              </a:gdLst>
              <a:ahLst/>
              <a:cxnLst/>
              <a:rect l="textAreaLeft" t="textAreaTop" r="textAreaRight" b="textAreaBottom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44" name="Freeform 16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>
                <a:gd name="textAreaLeft" fmla="*/ 0 w 105840"/>
                <a:gd name="textAreaRight" fmla="*/ 106200 w 105840"/>
                <a:gd name="textAreaTop" fmla="*/ 0 h 2927520"/>
                <a:gd name="textAreaBottom" fmla="*/ 2927880 h 2927520"/>
              </a:gdLst>
              <a:ahLst/>
              <a:cxnLst/>
              <a:rect l="textAreaLeft" t="textAreaTop" r="textAreaRight" b="textAreaBottom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45" name="Freeform 17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>
                <a:gd name="textAreaLeft" fmla="*/ 0 w 77760"/>
                <a:gd name="textAreaRight" fmla="*/ 78120 w 77760"/>
                <a:gd name="textAreaTop" fmla="*/ 0 h 493560"/>
                <a:gd name="textAreaBottom" fmla="*/ 493920 h 493560"/>
              </a:gdLst>
              <a:ahLst/>
              <a:cxnLst/>
              <a:rect l="textAreaLeft" t="textAreaTop" r="textAreaRight" b="textAreaBottom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46" name="Freeform 18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>
                <a:gd name="textAreaLeft" fmla="*/ 0 w 189720"/>
                <a:gd name="textAreaRight" fmla="*/ 190080 w 189720"/>
                <a:gd name="textAreaTop" fmla="*/ 0 h 1024560"/>
                <a:gd name="textAreaBottom" fmla="*/ 1024920 h 1024560"/>
              </a:gdLst>
              <a:ahLst/>
              <a:cxnLst/>
              <a:rect l="textAreaLeft" t="textAreaTop" r="textAreaRight" b="textAreaBottom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47" name="Freeform 19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>
                <a:gd name="textAreaLeft" fmla="*/ 0 w 2075760"/>
                <a:gd name="textAreaRight" fmla="*/ 2076120 w 2075760"/>
                <a:gd name="textAreaTop" fmla="*/ 0 h 4047840"/>
                <a:gd name="textAreaBottom" fmla="*/ 4048200 h 4047840"/>
              </a:gdLst>
              <a:ahLst/>
              <a:cxnLst/>
              <a:rect l="textAreaLeft" t="textAreaTop" r="textAreaRight" b="textAreaBottom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48" name="Freeform 20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>
                <a:gd name="textAreaLeft" fmla="*/ 0 w 161640"/>
                <a:gd name="textAreaRight" fmla="*/ 162000 w 161640"/>
                <a:gd name="textAreaTop" fmla="*/ 0 h 336960"/>
                <a:gd name="textAreaBottom" fmla="*/ 337320 h 336960"/>
              </a:gdLst>
              <a:ahLst/>
              <a:cxnLst/>
              <a:rect l="textAreaLeft" t="textAreaTop" r="textAreaRight" b="textAreaBottom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49" name="Freeform 21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>
                <a:gd name="textAreaLeft" fmla="*/ 0 w 37080"/>
                <a:gd name="textAreaRight" fmla="*/ 37440 w 37080"/>
                <a:gd name="textAreaTop" fmla="*/ 0 h 221400"/>
                <a:gd name="textAreaBottom" fmla="*/ 221760 h 221400"/>
              </a:gdLst>
              <a:ahLst/>
              <a:cxnLst/>
              <a:rect l="textAreaLeft" t="textAreaTop" r="textAreaRight" b="textAreaBottom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50" name="Freeform 22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>
                <a:gd name="textAreaLeft" fmla="*/ 0 w 238320"/>
                <a:gd name="textAreaRight" fmla="*/ 238680 w 238320"/>
                <a:gd name="textAreaTop" fmla="*/ 0 h 622080"/>
                <a:gd name="textAreaBottom" fmla="*/ 622440 h 622080"/>
              </a:gdLst>
              <a:ahLst/>
              <a:cxnLst/>
              <a:rect l="textAreaLeft" t="textAreaTop" r="textAreaRight" b="textAreaBottom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151" name="Group 9"/>
          <p:cNvGrpSpPr/>
          <p:nvPr/>
        </p:nvGrpSpPr>
        <p:grpSpPr>
          <a:xfrm>
            <a:off x="27360" y="0"/>
            <a:ext cx="2356200" cy="6852960"/>
            <a:chOff x="27360" y="0"/>
            <a:chExt cx="2356200" cy="6852960"/>
          </a:xfrm>
        </p:grpSpPr>
        <p:sp>
          <p:nvSpPr>
            <p:cNvPr id="152" name="Freeform 27"/>
            <p:cNvSpPr/>
            <p:nvPr/>
          </p:nvSpPr>
          <p:spPr>
            <a:xfrm>
              <a:off x="27360" y="0"/>
              <a:ext cx="493920" cy="4400640"/>
            </a:xfrm>
            <a:custGeom>
              <a:avLst/>
              <a:gdLst>
                <a:gd name="textAreaLeft" fmla="*/ 0 w 493920"/>
                <a:gd name="textAreaRight" fmla="*/ 494280 w 493920"/>
                <a:gd name="textAreaTop" fmla="*/ 0 h 4400640"/>
                <a:gd name="textAreaBottom" fmla="*/ 4401000 h 4400640"/>
              </a:gdLst>
              <a:ahLst/>
              <a:cxnLst/>
              <a:rect l="textAreaLeft" t="textAreaTop" r="textAreaRight" b="textAreaBottom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53" name="Freeform 28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>
                <a:gd name="textAreaLeft" fmla="*/ 0 w 423000"/>
                <a:gd name="textAreaRight" fmla="*/ 423360 w 423000"/>
                <a:gd name="textAreaTop" fmla="*/ 0 h 1580400"/>
                <a:gd name="textAreaBottom" fmla="*/ 1580760 h 1580400"/>
              </a:gdLst>
              <a:ahLst/>
              <a:cxnLst/>
              <a:rect l="textAreaLeft" t="textAreaTop" r="textAreaRight" b="textAreaBottom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54" name="Freeform 29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>
                <a:gd name="textAreaLeft" fmla="*/ 0 w 430560"/>
                <a:gd name="textAreaRight" fmla="*/ 430920 w 430560"/>
                <a:gd name="textAreaTop" fmla="*/ 0 h 990360"/>
                <a:gd name="textAreaBottom" fmla="*/ 990720 h 990360"/>
              </a:gdLst>
              <a:ahLst/>
              <a:cxnLst/>
              <a:rect l="textAreaLeft" t="textAreaTop" r="textAreaRight" b="textAreaBottom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55" name="Freeform 30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>
                <a:gd name="textAreaLeft" fmla="*/ 0 w 551520"/>
                <a:gd name="textAreaRight" fmla="*/ 551880 w 551520"/>
                <a:gd name="textAreaTop" fmla="*/ 0 h 2235600"/>
                <a:gd name="textAreaBottom" fmla="*/ 2235960 h 2235600"/>
              </a:gdLst>
              <a:ahLst/>
              <a:cxnLst/>
              <a:rect l="textAreaLeft" t="textAreaTop" r="textAreaRight" b="textAreaBottom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56" name="Freeform 31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>
                <a:gd name="textAreaLeft" fmla="*/ 0 w 173880"/>
                <a:gd name="textAreaRight" fmla="*/ 174240 w 173880"/>
                <a:gd name="textAreaTop" fmla="*/ 0 h 3026880"/>
                <a:gd name="textAreaBottom" fmla="*/ 3027240 h 3026880"/>
              </a:gdLst>
              <a:ahLst/>
              <a:cxnLst/>
              <a:rect l="textAreaLeft" t="textAreaTop" r="textAreaRight" b="textAreaBottom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57" name="Freeform 32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>
                <a:gd name="textAreaLeft" fmla="*/ 0 w 133920"/>
                <a:gd name="textAreaRight" fmla="*/ 134280 w 133920"/>
                <a:gd name="textAreaTop" fmla="*/ 0 h 281160"/>
                <a:gd name="textAreaBottom" fmla="*/ 281520 h 281160"/>
              </a:gdLst>
              <a:ahLst/>
              <a:cxnLst/>
              <a:rect l="textAreaLeft" t="textAreaTop" r="textAreaRight" b="textAreaBottom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58" name="Freeform 33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>
                <a:gd name="textAreaLeft" fmla="*/ 0 w 82080"/>
                <a:gd name="textAreaRight" fmla="*/ 82440 w 82080"/>
                <a:gd name="textAreaTop" fmla="*/ 0 h 511200"/>
                <a:gd name="textAreaBottom" fmla="*/ 511560 h 511200"/>
              </a:gdLst>
              <a:ahLst/>
              <a:cxnLst/>
              <a:rect l="textAreaLeft" t="textAreaTop" r="textAreaRight" b="textAreaBottom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59" name="Freeform 34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>
                <a:gd name="textAreaLeft" fmla="*/ 0 w 1409760"/>
                <a:gd name="textAreaRight" fmla="*/ 1410120 w 1409760"/>
                <a:gd name="textAreaTop" fmla="*/ 0 h 2716560"/>
                <a:gd name="textAreaBottom" fmla="*/ 2716920 h 2716560"/>
              </a:gdLst>
              <a:ahLst/>
              <a:cxnLst/>
              <a:rect l="textAreaLeft" t="textAreaTop" r="textAreaRight" b="textAreaBottom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60" name="Freeform 35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>
                <a:gd name="textAreaLeft" fmla="*/ 0 w 120240"/>
                <a:gd name="textAreaRight" fmla="*/ 120600 w 120240"/>
                <a:gd name="textAreaTop" fmla="*/ 0 h 252720"/>
                <a:gd name="textAreaBottom" fmla="*/ 253080 h 252720"/>
              </a:gdLst>
              <a:ahLst/>
              <a:cxnLst/>
              <a:rect l="textAreaLeft" t="textAreaTop" r="textAreaRight" b="textAreaBottom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61" name="Freeform 36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>
                <a:gd name="textAreaLeft" fmla="*/ 0 w 137520"/>
                <a:gd name="textAreaRight" fmla="*/ 137880 w 137520"/>
                <a:gd name="textAreaTop" fmla="*/ 0 h 673920"/>
                <a:gd name="textAreaBottom" fmla="*/ 674280 h 673920"/>
              </a:gdLst>
              <a:ahLst/>
              <a:cxnLst/>
              <a:rect l="textAreaLeft" t="textAreaTop" r="textAreaRight" b="textAreaBottom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62" name="Freeform 37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>
                <a:gd name="textAreaLeft" fmla="*/ 0 w 37800"/>
                <a:gd name="textAreaRight" fmla="*/ 38160 w 37800"/>
                <a:gd name="textAreaTop" fmla="*/ 0 h 227520"/>
                <a:gd name="textAreaBottom" fmla="*/ 227880 h 227520"/>
              </a:gdLst>
              <a:ahLst/>
              <a:cxnLst/>
              <a:rect l="textAreaLeft" t="textAreaTop" r="textAreaRight" b="textAreaBottom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63" name="Freeform 38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>
                <a:gd name="textAreaLeft" fmla="*/ 0 w 210240"/>
                <a:gd name="textAreaRight" fmla="*/ 210600 w 210240"/>
                <a:gd name="textAreaTop" fmla="*/ 0 h 530280"/>
                <a:gd name="textAreaBottom" fmla="*/ 530640 h 530280"/>
              </a:gdLst>
              <a:ahLst/>
              <a:cxnLst/>
              <a:rect l="textAreaLeft" t="textAreaTop" r="textAreaRight" b="textAreaBottom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164" name="Rectangle 6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60" dist="25560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es-E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5" name="PlaceHolder 1"/>
          <p:cNvSpPr>
            <a:spLocks noGrp="1"/>
          </p:cNvSpPr>
          <p:nvPr>
            <p:ph type="dt" idx="7"/>
          </p:nvPr>
        </p:nvSpPr>
        <p:spPr>
          <a:xfrm>
            <a:off x="10361520" y="6130440"/>
            <a:ext cx="1145880" cy="3700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es-ES" sz="900" b="0" strike="noStrike" spc="-1">
                <a:solidFill>
                  <a:srgbClr val="8B8B8B"/>
                </a:solidFill>
                <a:latin typeface="Century Gothic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es-ES" sz="900" b="0" strike="noStrike" spc="-1">
                <a:solidFill>
                  <a:srgbClr val="8B8B8B"/>
                </a:solidFill>
                <a:latin typeface="Century Gothic"/>
              </a:rPr>
              <a:t>&lt;fecha/hora&gt;</a:t>
            </a:r>
            <a:endParaRPr lang="es-ES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 type="ftr" idx="8"/>
          </p:nvPr>
        </p:nvSpPr>
        <p:spPr>
          <a:xfrm>
            <a:off x="2589120" y="6135840"/>
            <a:ext cx="76197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Times New Roman"/>
              </a:rPr>
              <a:t>&lt;pie de página&gt;</a:t>
            </a:r>
          </a:p>
        </p:txBody>
      </p:sp>
      <p:sp>
        <p:nvSpPr>
          <p:cNvPr id="167" name="Freeform 11"/>
          <p:cNvSpPr/>
          <p:nvPr/>
        </p:nvSpPr>
        <p:spPr>
          <a:xfrm flipV="1">
            <a:off x="-3960" y="713880"/>
            <a:ext cx="1588320" cy="506880"/>
          </a:xfrm>
          <a:custGeom>
            <a:avLst/>
            <a:gdLst>
              <a:gd name="textAreaLeft" fmla="*/ 0 w 1588320"/>
              <a:gd name="textAreaRight" fmla="*/ 1588680 w 1588320"/>
              <a:gd name="textAreaTop" fmla="*/ 360 h 506880"/>
              <a:gd name="textAreaBottom" fmla="*/ 507600 h 506880"/>
            </a:gdLst>
            <a:ahLst/>
            <a:cxnLst/>
            <a:rect l="textAreaLeft" t="textAreaTop" r="textAreaRight" b="textAreaBottom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 type="sldNum" idx="9"/>
          </p:nvPr>
        </p:nvSpPr>
        <p:spPr>
          <a:xfrm>
            <a:off x="531720" y="787680"/>
            <a:ext cx="77940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es-ES" sz="2000" b="0" strike="noStrike" spc="-1">
                <a:solidFill>
                  <a:srgbClr val="FEFFFF"/>
                </a:solidFill>
                <a:latin typeface="Century Gothic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B221F6A-9E20-4EF4-AA4C-B72B6337ABAF}" type="slidenum">
              <a:rPr lang="es-ES" sz="2000" b="0" strike="noStrike" spc="-1">
                <a:solidFill>
                  <a:srgbClr val="FEFFFF"/>
                </a:solidFill>
                <a:latin typeface="Century Gothic"/>
              </a:rPr>
              <a:t>‹Nº›</a:t>
            </a:fld>
            <a:endParaRPr lang="es-ES" sz="20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9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1800" b="0" strike="noStrike" spc="-1">
                <a:solidFill>
                  <a:srgbClr val="000000"/>
                </a:solidFill>
                <a:latin typeface="Century Gothic"/>
              </a:rPr>
              <a:t>Pulse para editar el formato del texto de título</a:t>
            </a:r>
          </a:p>
        </p:txBody>
      </p:sp>
      <p:sp>
        <p:nvSpPr>
          <p:cNvPr id="170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404040"/>
                </a:solidFill>
                <a:latin typeface="Century Gothic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404040"/>
                </a:solidFill>
                <a:latin typeface="Century Gothic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200" b="0" strike="noStrike" spc="-1">
                <a:solidFill>
                  <a:srgbClr val="404040"/>
                </a:solidFill>
                <a:latin typeface="Century Gothic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404040"/>
                </a:solidFill>
                <a:latin typeface="Century Gothic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Century Gothic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Century Gothic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Century Gothic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9AC3F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" name="Group 22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208" name="Freeform 11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>
                <a:gd name="textAreaLeft" fmla="*/ 0 w 100440"/>
                <a:gd name="textAreaRight" fmla="*/ 100800 w 100440"/>
                <a:gd name="textAreaTop" fmla="*/ 0 h 625680"/>
                <a:gd name="textAreaBottom" fmla="*/ 626040 h 625680"/>
              </a:gdLst>
              <a:ahLst/>
              <a:cxnLst/>
              <a:rect l="textAreaLeft" t="textAreaTop" r="textAreaRight" b="textAreaBottom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09" name="Freeform 12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>
                <a:gd name="textAreaLeft" fmla="*/ 0 w 646200"/>
                <a:gd name="textAreaRight" fmla="*/ 646560 w 646200"/>
                <a:gd name="textAreaTop" fmla="*/ 0 h 2322000"/>
                <a:gd name="textAreaBottom" fmla="*/ 2322360 h 2322000"/>
              </a:gdLst>
              <a:ahLst/>
              <a:cxnLst/>
              <a:rect l="textAreaLeft" t="textAreaTop" r="textAreaRight" b="textAreaBottom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10" name="Freeform 13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>
                <a:gd name="textAreaLeft" fmla="*/ 0 w 609120"/>
                <a:gd name="textAreaRight" fmla="*/ 609480 w 609120"/>
                <a:gd name="textAreaTop" fmla="*/ 0 h 1419840"/>
                <a:gd name="textAreaBottom" fmla="*/ 1420200 h 1419840"/>
              </a:gdLst>
              <a:ahLst/>
              <a:cxnLst/>
              <a:rect l="textAreaLeft" t="textAreaTop" r="textAreaRight" b="textAreaBottom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11" name="Freeform 14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>
                <a:gd name="textAreaLeft" fmla="*/ 0 w 171000"/>
                <a:gd name="textAreaRight" fmla="*/ 171360 w 171000"/>
                <a:gd name="textAreaTop" fmla="*/ 0 h 363240"/>
                <a:gd name="textAreaBottom" fmla="*/ 363600 h 363240"/>
              </a:gdLst>
              <a:ahLst/>
              <a:cxnLst/>
              <a:rect l="textAreaLeft" t="textAreaTop" r="textAreaRight" b="textAreaBottom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12" name="Freeform 15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>
                <a:gd name="textAreaLeft" fmla="*/ 0 w 821520"/>
                <a:gd name="textAreaRight" fmla="*/ 821880 w 821520"/>
                <a:gd name="textAreaTop" fmla="*/ 0 h 3328200"/>
                <a:gd name="textAreaBottom" fmla="*/ 3328560 h 3328200"/>
              </a:gdLst>
              <a:ahLst/>
              <a:cxnLst/>
              <a:rect l="textAreaLeft" t="textAreaTop" r="textAreaRight" b="textAreaBottom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13" name="Freeform 16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>
                <a:gd name="textAreaLeft" fmla="*/ 0 w 105840"/>
                <a:gd name="textAreaRight" fmla="*/ 106200 w 105840"/>
                <a:gd name="textAreaTop" fmla="*/ 0 h 2927520"/>
                <a:gd name="textAreaBottom" fmla="*/ 2927880 h 2927520"/>
              </a:gdLst>
              <a:ahLst/>
              <a:cxnLst/>
              <a:rect l="textAreaLeft" t="textAreaTop" r="textAreaRight" b="textAreaBottom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14" name="Freeform 17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>
                <a:gd name="textAreaLeft" fmla="*/ 0 w 77760"/>
                <a:gd name="textAreaRight" fmla="*/ 78120 w 77760"/>
                <a:gd name="textAreaTop" fmla="*/ 0 h 493560"/>
                <a:gd name="textAreaBottom" fmla="*/ 493920 h 493560"/>
              </a:gdLst>
              <a:ahLst/>
              <a:cxnLst/>
              <a:rect l="textAreaLeft" t="textAreaTop" r="textAreaRight" b="textAreaBottom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15" name="Freeform 18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>
                <a:gd name="textAreaLeft" fmla="*/ 0 w 189720"/>
                <a:gd name="textAreaRight" fmla="*/ 190080 w 189720"/>
                <a:gd name="textAreaTop" fmla="*/ 0 h 1024560"/>
                <a:gd name="textAreaBottom" fmla="*/ 1024920 h 1024560"/>
              </a:gdLst>
              <a:ahLst/>
              <a:cxnLst/>
              <a:rect l="textAreaLeft" t="textAreaTop" r="textAreaRight" b="textAreaBottom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16" name="Freeform 19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>
                <a:gd name="textAreaLeft" fmla="*/ 0 w 2075760"/>
                <a:gd name="textAreaRight" fmla="*/ 2076120 w 2075760"/>
                <a:gd name="textAreaTop" fmla="*/ 0 h 4047840"/>
                <a:gd name="textAreaBottom" fmla="*/ 4048200 h 4047840"/>
              </a:gdLst>
              <a:ahLst/>
              <a:cxnLst/>
              <a:rect l="textAreaLeft" t="textAreaTop" r="textAreaRight" b="textAreaBottom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17" name="Freeform 20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>
                <a:gd name="textAreaLeft" fmla="*/ 0 w 161640"/>
                <a:gd name="textAreaRight" fmla="*/ 162000 w 161640"/>
                <a:gd name="textAreaTop" fmla="*/ 0 h 336960"/>
                <a:gd name="textAreaBottom" fmla="*/ 337320 h 336960"/>
              </a:gdLst>
              <a:ahLst/>
              <a:cxnLst/>
              <a:rect l="textAreaLeft" t="textAreaTop" r="textAreaRight" b="textAreaBottom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18" name="Freeform 21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>
                <a:gd name="textAreaLeft" fmla="*/ 0 w 37080"/>
                <a:gd name="textAreaRight" fmla="*/ 37440 w 37080"/>
                <a:gd name="textAreaTop" fmla="*/ 0 h 221400"/>
                <a:gd name="textAreaBottom" fmla="*/ 221760 h 221400"/>
              </a:gdLst>
              <a:ahLst/>
              <a:cxnLst/>
              <a:rect l="textAreaLeft" t="textAreaTop" r="textAreaRight" b="textAreaBottom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19" name="Freeform 22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>
                <a:gd name="textAreaLeft" fmla="*/ 0 w 238320"/>
                <a:gd name="textAreaRight" fmla="*/ 238680 w 238320"/>
                <a:gd name="textAreaTop" fmla="*/ 0 h 622080"/>
                <a:gd name="textAreaBottom" fmla="*/ 622440 h 622080"/>
              </a:gdLst>
              <a:ahLst/>
              <a:cxnLst/>
              <a:rect l="textAreaLeft" t="textAreaTop" r="textAreaRight" b="textAreaBottom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220" name="Group 9"/>
          <p:cNvGrpSpPr/>
          <p:nvPr/>
        </p:nvGrpSpPr>
        <p:grpSpPr>
          <a:xfrm>
            <a:off x="27360" y="0"/>
            <a:ext cx="2356200" cy="6852960"/>
            <a:chOff x="27360" y="0"/>
            <a:chExt cx="2356200" cy="6852960"/>
          </a:xfrm>
        </p:grpSpPr>
        <p:sp>
          <p:nvSpPr>
            <p:cNvPr id="221" name="Freeform 27"/>
            <p:cNvSpPr/>
            <p:nvPr/>
          </p:nvSpPr>
          <p:spPr>
            <a:xfrm>
              <a:off x="27360" y="0"/>
              <a:ext cx="493920" cy="4400640"/>
            </a:xfrm>
            <a:custGeom>
              <a:avLst/>
              <a:gdLst>
                <a:gd name="textAreaLeft" fmla="*/ 0 w 493920"/>
                <a:gd name="textAreaRight" fmla="*/ 494280 w 493920"/>
                <a:gd name="textAreaTop" fmla="*/ 0 h 4400640"/>
                <a:gd name="textAreaBottom" fmla="*/ 4401000 h 4400640"/>
              </a:gdLst>
              <a:ahLst/>
              <a:cxnLst/>
              <a:rect l="textAreaLeft" t="textAreaTop" r="textAreaRight" b="textAreaBottom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22" name="Freeform 28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>
                <a:gd name="textAreaLeft" fmla="*/ 0 w 423000"/>
                <a:gd name="textAreaRight" fmla="*/ 423360 w 423000"/>
                <a:gd name="textAreaTop" fmla="*/ 0 h 1580400"/>
                <a:gd name="textAreaBottom" fmla="*/ 1580760 h 1580400"/>
              </a:gdLst>
              <a:ahLst/>
              <a:cxnLst/>
              <a:rect l="textAreaLeft" t="textAreaTop" r="textAreaRight" b="textAreaBottom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23" name="Freeform 29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>
                <a:gd name="textAreaLeft" fmla="*/ 0 w 430560"/>
                <a:gd name="textAreaRight" fmla="*/ 430920 w 430560"/>
                <a:gd name="textAreaTop" fmla="*/ 0 h 990360"/>
                <a:gd name="textAreaBottom" fmla="*/ 990720 h 990360"/>
              </a:gdLst>
              <a:ahLst/>
              <a:cxnLst/>
              <a:rect l="textAreaLeft" t="textAreaTop" r="textAreaRight" b="textAreaBottom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24" name="Freeform 30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>
                <a:gd name="textAreaLeft" fmla="*/ 0 w 551520"/>
                <a:gd name="textAreaRight" fmla="*/ 551880 w 551520"/>
                <a:gd name="textAreaTop" fmla="*/ 0 h 2235600"/>
                <a:gd name="textAreaBottom" fmla="*/ 2235960 h 2235600"/>
              </a:gdLst>
              <a:ahLst/>
              <a:cxnLst/>
              <a:rect l="textAreaLeft" t="textAreaTop" r="textAreaRight" b="textAreaBottom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25" name="Freeform 31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>
                <a:gd name="textAreaLeft" fmla="*/ 0 w 173880"/>
                <a:gd name="textAreaRight" fmla="*/ 174240 w 173880"/>
                <a:gd name="textAreaTop" fmla="*/ 0 h 3026880"/>
                <a:gd name="textAreaBottom" fmla="*/ 3027240 h 3026880"/>
              </a:gdLst>
              <a:ahLst/>
              <a:cxnLst/>
              <a:rect l="textAreaLeft" t="textAreaTop" r="textAreaRight" b="textAreaBottom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26" name="Freeform 32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>
                <a:gd name="textAreaLeft" fmla="*/ 0 w 133920"/>
                <a:gd name="textAreaRight" fmla="*/ 134280 w 133920"/>
                <a:gd name="textAreaTop" fmla="*/ 0 h 281160"/>
                <a:gd name="textAreaBottom" fmla="*/ 281520 h 281160"/>
              </a:gdLst>
              <a:ahLst/>
              <a:cxnLst/>
              <a:rect l="textAreaLeft" t="textAreaTop" r="textAreaRight" b="textAreaBottom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27" name="Freeform 33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>
                <a:gd name="textAreaLeft" fmla="*/ 0 w 82080"/>
                <a:gd name="textAreaRight" fmla="*/ 82440 w 82080"/>
                <a:gd name="textAreaTop" fmla="*/ 0 h 511200"/>
                <a:gd name="textAreaBottom" fmla="*/ 511560 h 511200"/>
              </a:gdLst>
              <a:ahLst/>
              <a:cxnLst/>
              <a:rect l="textAreaLeft" t="textAreaTop" r="textAreaRight" b="textAreaBottom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28" name="Freeform 34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>
                <a:gd name="textAreaLeft" fmla="*/ 0 w 1409760"/>
                <a:gd name="textAreaRight" fmla="*/ 1410120 w 1409760"/>
                <a:gd name="textAreaTop" fmla="*/ 0 h 2716560"/>
                <a:gd name="textAreaBottom" fmla="*/ 2716920 h 2716560"/>
              </a:gdLst>
              <a:ahLst/>
              <a:cxnLst/>
              <a:rect l="textAreaLeft" t="textAreaTop" r="textAreaRight" b="textAreaBottom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29" name="Freeform 35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>
                <a:gd name="textAreaLeft" fmla="*/ 0 w 120240"/>
                <a:gd name="textAreaRight" fmla="*/ 120600 w 120240"/>
                <a:gd name="textAreaTop" fmla="*/ 0 h 252720"/>
                <a:gd name="textAreaBottom" fmla="*/ 253080 h 252720"/>
              </a:gdLst>
              <a:ahLst/>
              <a:cxnLst/>
              <a:rect l="textAreaLeft" t="textAreaTop" r="textAreaRight" b="textAreaBottom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30" name="Freeform 36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>
                <a:gd name="textAreaLeft" fmla="*/ 0 w 137520"/>
                <a:gd name="textAreaRight" fmla="*/ 137880 w 137520"/>
                <a:gd name="textAreaTop" fmla="*/ 0 h 673920"/>
                <a:gd name="textAreaBottom" fmla="*/ 674280 h 673920"/>
              </a:gdLst>
              <a:ahLst/>
              <a:cxnLst/>
              <a:rect l="textAreaLeft" t="textAreaTop" r="textAreaRight" b="textAreaBottom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31" name="Freeform 37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>
                <a:gd name="textAreaLeft" fmla="*/ 0 w 37800"/>
                <a:gd name="textAreaRight" fmla="*/ 38160 w 37800"/>
                <a:gd name="textAreaTop" fmla="*/ 0 h 227520"/>
                <a:gd name="textAreaBottom" fmla="*/ 227880 h 227520"/>
              </a:gdLst>
              <a:ahLst/>
              <a:cxnLst/>
              <a:rect l="textAreaLeft" t="textAreaTop" r="textAreaRight" b="textAreaBottom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32" name="Freeform 38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>
                <a:gd name="textAreaLeft" fmla="*/ 0 w 210240"/>
                <a:gd name="textAreaRight" fmla="*/ 210600 w 210240"/>
                <a:gd name="textAreaTop" fmla="*/ 0 h 530280"/>
                <a:gd name="textAreaBottom" fmla="*/ 530640 h 530280"/>
              </a:gdLst>
              <a:ahLst/>
              <a:cxnLst/>
              <a:rect l="textAreaLeft" t="textAreaTop" r="textAreaRight" b="textAreaBottom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s-E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233" name="Rectangle 6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60" dist="25560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es-E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es-ES" sz="3600" b="0" strike="noStrike" spc="-1">
                <a:solidFill>
                  <a:schemeClr val="accent2">
                    <a:lumMod val="75000"/>
                  </a:schemeClr>
                </a:solidFill>
                <a:latin typeface="Century Gothic"/>
              </a:rPr>
              <a:t>Haga clic para modificar el estilo de título del patrón</a:t>
            </a:r>
            <a:endParaRPr lang="en-US" sz="36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 type="body"/>
          </p:nvPr>
        </p:nvSpPr>
        <p:spPr>
          <a:xfrm>
            <a:off x="2939400" y="1972800"/>
            <a:ext cx="3992400" cy="5760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s-ES" sz="2400" b="0" strike="noStrike" spc="-1">
                <a:solidFill>
                  <a:srgbClr val="404040"/>
                </a:solidFill>
                <a:latin typeface="Century Gothic"/>
              </a:rPr>
              <a:t>Haga clic para modificar los estilos de texto del patrón</a:t>
            </a:r>
            <a:endParaRPr lang="en-US" sz="24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36" name="PlaceHolder 3"/>
          <p:cNvSpPr>
            <a:spLocks noGrp="1"/>
          </p:cNvSpPr>
          <p:nvPr>
            <p:ph type="body"/>
          </p:nvPr>
        </p:nvSpPr>
        <p:spPr>
          <a:xfrm>
            <a:off x="2589120" y="2548800"/>
            <a:ext cx="4342680" cy="33537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lang="es-ES" sz="1800" b="0" strike="noStrike" spc="-1">
                <a:solidFill>
                  <a:srgbClr val="404040"/>
                </a:solidFill>
                <a:latin typeface="Century Gothic"/>
              </a:rPr>
              <a:t>Haga clic para modificar los estilos de texto del patrón</a:t>
            </a: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marL="743040" lvl="1" indent="-28584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lang="es-ES" sz="1600" b="0" strike="noStrike" spc="-1">
                <a:solidFill>
                  <a:srgbClr val="404040"/>
                </a:solidFill>
                <a:latin typeface="Century Gothic"/>
              </a:rPr>
              <a:t>Segundo nivel</a:t>
            </a:r>
            <a:endParaRPr lang="en-US" sz="1600" b="0" strike="noStrike" spc="-1">
              <a:solidFill>
                <a:srgbClr val="404040"/>
              </a:solidFill>
              <a:latin typeface="Century Gothic"/>
            </a:endParaRPr>
          </a:p>
          <a:p>
            <a:pPr marL="1143000" lvl="2" indent="-22860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lang="es-ES" sz="1400" b="0" strike="noStrike" spc="-1">
                <a:solidFill>
                  <a:srgbClr val="404040"/>
                </a:solidFill>
                <a:latin typeface="Century Gothic"/>
              </a:rPr>
              <a:t>Tercer nivel</a:t>
            </a:r>
            <a:endParaRPr lang="en-US" sz="1400" b="0" strike="noStrike" spc="-1">
              <a:solidFill>
                <a:srgbClr val="404040"/>
              </a:solidFill>
              <a:latin typeface="Century Gothic"/>
            </a:endParaRPr>
          </a:p>
          <a:p>
            <a:pPr marL="1600200" lvl="3" indent="-22860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lang="es-ES" sz="1200" b="0" strike="noStrike" spc="-1">
                <a:solidFill>
                  <a:srgbClr val="404040"/>
                </a:solidFill>
                <a:latin typeface="Century Gothic"/>
              </a:rPr>
              <a:t>Cuarto nivel</a:t>
            </a:r>
            <a:endParaRPr lang="en-US" sz="1200" b="0" strike="noStrike" spc="-1">
              <a:solidFill>
                <a:srgbClr val="404040"/>
              </a:solidFill>
              <a:latin typeface="Century Gothic"/>
            </a:endParaRPr>
          </a:p>
          <a:p>
            <a:pPr marL="2057400" lvl="4" indent="-22860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lang="es-ES" sz="1200" b="0" strike="noStrike" spc="-1">
                <a:solidFill>
                  <a:srgbClr val="404040"/>
                </a:solidFill>
                <a:latin typeface="Century Gothic"/>
              </a:rPr>
              <a:t>Quinto nivel</a:t>
            </a:r>
            <a:endParaRPr lang="en-US" sz="12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37" name="PlaceHolder 4"/>
          <p:cNvSpPr>
            <a:spLocks noGrp="1"/>
          </p:cNvSpPr>
          <p:nvPr>
            <p:ph type="body"/>
          </p:nvPr>
        </p:nvSpPr>
        <p:spPr>
          <a:xfrm>
            <a:off x="7506720" y="1969560"/>
            <a:ext cx="3998520" cy="5760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s-ES" sz="2400" b="0" strike="noStrike" spc="-1">
                <a:solidFill>
                  <a:srgbClr val="404040"/>
                </a:solidFill>
                <a:latin typeface="Century Gothic"/>
              </a:rPr>
              <a:t>Haga clic para modificar los estilos de texto del patrón</a:t>
            </a:r>
            <a:endParaRPr lang="en-US" sz="24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38" name="PlaceHolder 5"/>
          <p:cNvSpPr>
            <a:spLocks noGrp="1"/>
          </p:cNvSpPr>
          <p:nvPr>
            <p:ph type="body"/>
          </p:nvPr>
        </p:nvSpPr>
        <p:spPr>
          <a:xfrm>
            <a:off x="7166880" y="2545560"/>
            <a:ext cx="4338360" cy="33537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lang="es-ES" sz="1800" b="0" strike="noStrike" spc="-1">
                <a:solidFill>
                  <a:srgbClr val="404040"/>
                </a:solidFill>
                <a:latin typeface="Century Gothic"/>
              </a:rPr>
              <a:t>Haga clic para modificar los estilos de texto del patrón</a:t>
            </a: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marL="743040" lvl="1" indent="-28584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lang="es-ES" sz="1600" b="0" strike="noStrike" spc="-1">
                <a:solidFill>
                  <a:srgbClr val="404040"/>
                </a:solidFill>
                <a:latin typeface="Century Gothic"/>
              </a:rPr>
              <a:t>Segundo nivel</a:t>
            </a:r>
            <a:endParaRPr lang="en-US" sz="1600" b="0" strike="noStrike" spc="-1">
              <a:solidFill>
                <a:srgbClr val="404040"/>
              </a:solidFill>
              <a:latin typeface="Century Gothic"/>
            </a:endParaRPr>
          </a:p>
          <a:p>
            <a:pPr marL="1143000" lvl="2" indent="-22860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lang="es-ES" sz="1400" b="0" strike="noStrike" spc="-1">
                <a:solidFill>
                  <a:srgbClr val="404040"/>
                </a:solidFill>
                <a:latin typeface="Century Gothic"/>
              </a:rPr>
              <a:t>Tercer nivel</a:t>
            </a:r>
            <a:endParaRPr lang="en-US" sz="1400" b="0" strike="noStrike" spc="-1">
              <a:solidFill>
                <a:srgbClr val="404040"/>
              </a:solidFill>
              <a:latin typeface="Century Gothic"/>
            </a:endParaRPr>
          </a:p>
          <a:p>
            <a:pPr marL="1600200" lvl="3" indent="-22860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lang="es-ES" sz="1200" b="0" strike="noStrike" spc="-1">
                <a:solidFill>
                  <a:srgbClr val="404040"/>
                </a:solidFill>
                <a:latin typeface="Century Gothic"/>
              </a:rPr>
              <a:t>Cuarto nivel</a:t>
            </a:r>
            <a:endParaRPr lang="en-US" sz="1200" b="0" strike="noStrike" spc="-1">
              <a:solidFill>
                <a:srgbClr val="404040"/>
              </a:solidFill>
              <a:latin typeface="Century Gothic"/>
            </a:endParaRPr>
          </a:p>
          <a:p>
            <a:pPr marL="2057400" lvl="4" indent="-22860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lang="es-ES" sz="1200" b="0" strike="noStrike" spc="-1">
                <a:solidFill>
                  <a:srgbClr val="404040"/>
                </a:solidFill>
                <a:latin typeface="Century Gothic"/>
              </a:rPr>
              <a:t>Quinto nivel</a:t>
            </a:r>
            <a:endParaRPr lang="en-US" sz="12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39" name="PlaceHolder 6"/>
          <p:cNvSpPr>
            <a:spLocks noGrp="1"/>
          </p:cNvSpPr>
          <p:nvPr>
            <p:ph type="dt" idx="10"/>
          </p:nvPr>
        </p:nvSpPr>
        <p:spPr>
          <a:xfrm>
            <a:off x="10361520" y="6130440"/>
            <a:ext cx="1145880" cy="3700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es-ES" sz="900" b="0" strike="noStrike" spc="-1">
                <a:solidFill>
                  <a:srgbClr val="8B8B8B"/>
                </a:solidFill>
                <a:latin typeface="Century Gothic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es-ES" sz="900" b="0" strike="noStrike" spc="-1">
                <a:solidFill>
                  <a:srgbClr val="8B8B8B"/>
                </a:solidFill>
                <a:latin typeface="Century Gothic"/>
              </a:rPr>
              <a:t>&lt;fecha/hora&gt;</a:t>
            </a:r>
            <a:endParaRPr lang="es-ES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0" name="PlaceHolder 7"/>
          <p:cNvSpPr>
            <a:spLocks noGrp="1"/>
          </p:cNvSpPr>
          <p:nvPr>
            <p:ph type="ftr" idx="11"/>
          </p:nvPr>
        </p:nvSpPr>
        <p:spPr>
          <a:xfrm>
            <a:off x="2589120" y="6135840"/>
            <a:ext cx="76197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Times New Roman"/>
              </a:rPr>
              <a:t>&lt;pie de página&gt;</a:t>
            </a:r>
          </a:p>
        </p:txBody>
      </p:sp>
      <p:sp>
        <p:nvSpPr>
          <p:cNvPr id="241" name="Freeform 11"/>
          <p:cNvSpPr/>
          <p:nvPr/>
        </p:nvSpPr>
        <p:spPr>
          <a:xfrm flipV="1">
            <a:off x="-3960" y="713880"/>
            <a:ext cx="1588320" cy="506880"/>
          </a:xfrm>
          <a:custGeom>
            <a:avLst/>
            <a:gdLst>
              <a:gd name="textAreaLeft" fmla="*/ 0 w 1588320"/>
              <a:gd name="textAreaRight" fmla="*/ 1588680 w 1588320"/>
              <a:gd name="textAreaTop" fmla="*/ 360 h 506880"/>
              <a:gd name="textAreaBottom" fmla="*/ 507600 h 506880"/>
            </a:gdLst>
            <a:ahLst/>
            <a:cxnLst/>
            <a:rect l="textAreaLeft" t="textAreaTop" r="textAreaRight" b="textAreaBottom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PlaceHolder 8"/>
          <p:cNvSpPr>
            <a:spLocks noGrp="1"/>
          </p:cNvSpPr>
          <p:nvPr>
            <p:ph type="sldNum" idx="12"/>
          </p:nvPr>
        </p:nvSpPr>
        <p:spPr>
          <a:xfrm>
            <a:off x="531720" y="787680"/>
            <a:ext cx="77940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es-ES" sz="2000" b="0" strike="noStrike" spc="-1">
                <a:solidFill>
                  <a:srgbClr val="FEFFFF"/>
                </a:solidFill>
                <a:latin typeface="Century Gothic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6AD3364-2758-4B8C-9EC6-B0F397E3C39F}" type="slidenum">
              <a:rPr lang="es-ES" sz="2000" b="0" strike="noStrike" spc="-1">
                <a:solidFill>
                  <a:srgbClr val="FEFFFF"/>
                </a:solidFill>
                <a:latin typeface="Century Gothic"/>
              </a:rPr>
              <a:t>‹Nº›</a:t>
            </a:fld>
            <a:endParaRPr lang="es-ES" sz="20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grupos.unileon.es/mediacion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s://grupos.unileon.es/derecho-romano/" TargetMode="External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PlaceHolder 1"/>
          <p:cNvSpPr>
            <a:spLocks noGrp="1"/>
          </p:cNvSpPr>
          <p:nvPr>
            <p:ph type="title"/>
          </p:nvPr>
        </p:nvSpPr>
        <p:spPr>
          <a:xfrm>
            <a:off x="2145960" y="2589120"/>
            <a:ext cx="9302400" cy="8395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es-ES" sz="5400" b="1" strike="noStrike" spc="-1">
                <a:solidFill>
                  <a:srgbClr val="1F497D"/>
                </a:solidFill>
                <a:latin typeface="Calibri"/>
              </a:rPr>
              <a:t>Etapas del Derecho Romano</a:t>
            </a:r>
            <a:endParaRPr lang="en-US" sz="54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80" name="PlaceHolder 2"/>
          <p:cNvSpPr>
            <a:spLocks noGrp="1"/>
          </p:cNvSpPr>
          <p:nvPr>
            <p:ph type="subTitle"/>
          </p:nvPr>
        </p:nvSpPr>
        <p:spPr>
          <a:xfrm>
            <a:off x="3779640" y="4590720"/>
            <a:ext cx="4632480" cy="11260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6000"/>
          </a:bodyPr>
          <a:lstStyle/>
          <a:p>
            <a:pPr indent="0" algn="ctr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s-ES" sz="1800" b="0" strike="noStrike" spc="-1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s-ES" sz="1800" b="1" strike="noStrike" spc="-1">
                <a:solidFill>
                  <a:srgbClr val="1F497D"/>
                </a:solidFill>
                <a:latin typeface="Calibri"/>
              </a:rPr>
              <a:t>Dra. Dª Gema Vallejo Pérez</a:t>
            </a:r>
            <a:endParaRPr lang="es-ES" sz="1800" b="0" strike="noStrike" spc="-1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s-ES" sz="1800" b="1" strike="noStrike" spc="-1">
                <a:solidFill>
                  <a:srgbClr val="1F497D"/>
                </a:solidFill>
                <a:latin typeface="Calibri"/>
              </a:rPr>
              <a:t>Profesora de Derecho Romano de la ULE</a:t>
            </a:r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/>
          </p:cNvSpPr>
          <p:nvPr>
            <p:ph type="title"/>
          </p:nvPr>
        </p:nvSpPr>
        <p:spPr>
          <a:xfrm>
            <a:off x="1600200" y="416160"/>
            <a:ext cx="9802440" cy="8186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ES" sz="3600" b="1" strike="noStrike" spc="-1">
                <a:solidFill>
                  <a:srgbClr val="1F497D"/>
                </a:solidFill>
                <a:latin typeface="Calibri"/>
              </a:rPr>
              <a:t>ENLACES DE INTERÉS</a:t>
            </a:r>
            <a:endParaRPr lang="en-US" sz="36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07" name="PlaceHolder 2"/>
          <p:cNvSpPr>
            <a:spLocks noGrp="1"/>
          </p:cNvSpPr>
          <p:nvPr>
            <p:ph/>
          </p:nvPr>
        </p:nvSpPr>
        <p:spPr>
          <a:xfrm>
            <a:off x="771120" y="1260000"/>
            <a:ext cx="4988880" cy="49291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lang="es-ES" sz="1800" b="0" u="sng" strike="noStrike" spc="-1">
                <a:solidFill>
                  <a:srgbClr val="AF7FD2"/>
                </a:solidFill>
                <a:uFillTx/>
                <a:latin typeface="Calibri"/>
                <a:hlinkClick r:id="rId2"/>
              </a:rPr>
              <a:t>https://grupos.unileon.es/derecho-romano/</a:t>
            </a: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marL="343080" indent="0">
              <a:lnSpc>
                <a:spcPct val="100000"/>
              </a:lnSpc>
              <a:spcBef>
                <a:spcPts val="1001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marL="343080" indent="0">
              <a:lnSpc>
                <a:spcPct val="100000"/>
              </a:lnSpc>
              <a:spcBef>
                <a:spcPts val="1001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marL="343080" indent="0">
              <a:lnSpc>
                <a:spcPct val="100000"/>
              </a:lnSpc>
              <a:spcBef>
                <a:spcPts val="1001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marL="343080" indent="0">
              <a:lnSpc>
                <a:spcPct val="100000"/>
              </a:lnSpc>
              <a:spcBef>
                <a:spcPts val="1001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lang="es-ES" sz="1800" b="0" u="sng" strike="noStrike" spc="-1">
                <a:solidFill>
                  <a:srgbClr val="AF7FD2"/>
                </a:solidFill>
                <a:uFillTx/>
                <a:latin typeface="Calibri"/>
                <a:hlinkClick r:id="rId3"/>
              </a:rPr>
              <a:t>https://grupos.unileon.es/mediacion</a:t>
            </a: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marL="343080" indent="0">
              <a:lnSpc>
                <a:spcPct val="100000"/>
              </a:lnSpc>
              <a:spcBef>
                <a:spcPts val="1001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marL="343080" indent="0">
              <a:lnSpc>
                <a:spcPct val="100000"/>
              </a:lnSpc>
              <a:spcBef>
                <a:spcPts val="1001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marL="343080" indent="0">
              <a:lnSpc>
                <a:spcPct val="100000"/>
              </a:lnSpc>
              <a:spcBef>
                <a:spcPts val="1001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marL="343080" indent="0">
              <a:lnSpc>
                <a:spcPct val="100000"/>
              </a:lnSpc>
              <a:spcBef>
                <a:spcPts val="1001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lang="es-ES" sz="1800" b="0" u="sng" strike="noStrike" spc="-1">
                <a:solidFill>
                  <a:srgbClr val="AF7FD2"/>
                </a:solidFill>
                <a:uFillTx/>
                <a:latin typeface="Calibri"/>
              </a:rPr>
              <a:t>https://bibliotecas.unileon.es/derecho/</a:t>
            </a: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marL="343080" indent="0">
              <a:lnSpc>
                <a:spcPct val="100000"/>
              </a:lnSpc>
              <a:spcBef>
                <a:spcPts val="1001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308" name="PlaceHolder 3"/>
          <p:cNvSpPr>
            <a:spLocks noGrp="1"/>
          </p:cNvSpPr>
          <p:nvPr>
            <p:ph/>
          </p:nvPr>
        </p:nvSpPr>
        <p:spPr>
          <a:xfrm>
            <a:off x="5936400" y="1643760"/>
            <a:ext cx="5629320" cy="40165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indent="0">
              <a:lnSpc>
                <a:spcPct val="100000"/>
              </a:lnSpc>
              <a:spcBef>
                <a:spcPts val="1001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pic>
        <p:nvPicPr>
          <p:cNvPr id="309" name="Imagen 12"/>
          <p:cNvPicPr/>
          <p:nvPr/>
        </p:nvPicPr>
        <p:blipFill>
          <a:blip r:embed="rId4"/>
          <a:srcRect l="4251" t="438" r="2328" b="19374"/>
          <a:stretch/>
        </p:blipFill>
        <p:spPr>
          <a:xfrm>
            <a:off x="1260000" y="1773360"/>
            <a:ext cx="3240000" cy="1466640"/>
          </a:xfrm>
          <a:prstGeom prst="rect">
            <a:avLst/>
          </a:prstGeom>
          <a:ln w="0">
            <a:noFill/>
          </a:ln>
        </p:spPr>
      </p:pic>
      <p:pic>
        <p:nvPicPr>
          <p:cNvPr id="310" name="Imagen 309"/>
          <p:cNvPicPr/>
          <p:nvPr/>
        </p:nvPicPr>
        <p:blipFill>
          <a:blip r:embed="rId5"/>
          <a:stretch/>
        </p:blipFill>
        <p:spPr>
          <a:xfrm>
            <a:off x="6874200" y="4992480"/>
            <a:ext cx="4825800" cy="1171440"/>
          </a:xfrm>
          <a:prstGeom prst="rect">
            <a:avLst/>
          </a:prstGeom>
          <a:ln w="0">
            <a:noFill/>
          </a:ln>
        </p:spPr>
      </p:pic>
      <p:sp>
        <p:nvSpPr>
          <p:cNvPr id="311" name="Marcador de contenido 1"/>
          <p:cNvSpPr txBox="1"/>
          <p:nvPr/>
        </p:nvSpPr>
        <p:spPr>
          <a:xfrm>
            <a:off x="6413760" y="1260000"/>
            <a:ext cx="4988880" cy="49291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lang="es-ES" sz="1800" b="0" u="sng" strike="noStrike" spc="-1">
                <a:solidFill>
                  <a:srgbClr val="AF7FD2"/>
                </a:solidFill>
                <a:uFillTx/>
                <a:latin typeface="Calibri"/>
              </a:rPr>
              <a:t>https://biblio.juridicas.unam.mx/bjv/detalle-libro/600-cuerpo-del-derecho-civil-romano-t-i-instituta-digesto</a:t>
            </a: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lang="es-ES" sz="1800" b="0" u="sng" strike="noStrike" spc="-1">
                <a:solidFill>
                  <a:srgbClr val="AF7FD2"/>
                </a:solidFill>
                <a:uFillTx/>
                <a:latin typeface="Calibri"/>
              </a:rPr>
              <a:t>https://www.boe.es/biblioteca_juridica/abrir_pdf.php?id=PUB-DR-2022-266</a:t>
            </a: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pic>
        <p:nvPicPr>
          <p:cNvPr id="312" name="Imagen 17" descr="Texto, Carta&#10;&#10;Descripción generada automáticamente"/>
          <p:cNvPicPr/>
          <p:nvPr/>
        </p:nvPicPr>
        <p:blipFill>
          <a:blip r:embed="rId6"/>
          <a:stretch/>
        </p:blipFill>
        <p:spPr>
          <a:xfrm>
            <a:off x="8280000" y="2275920"/>
            <a:ext cx="1894320" cy="1684080"/>
          </a:xfrm>
          <a:prstGeom prst="rect">
            <a:avLst/>
          </a:prstGeom>
          <a:ln w="0">
            <a:noFill/>
          </a:ln>
        </p:spPr>
      </p:pic>
      <p:pic>
        <p:nvPicPr>
          <p:cNvPr id="313" name="Imagen 312"/>
          <p:cNvPicPr/>
          <p:nvPr/>
        </p:nvPicPr>
        <p:blipFill>
          <a:blip r:embed="rId7"/>
          <a:srcRect t="20665" r="-5541"/>
          <a:stretch/>
        </p:blipFill>
        <p:spPr>
          <a:xfrm>
            <a:off x="1202400" y="3780000"/>
            <a:ext cx="3419640" cy="1380600"/>
          </a:xfrm>
          <a:prstGeom prst="rect">
            <a:avLst/>
          </a:prstGeom>
          <a:ln w="0">
            <a:noFill/>
          </a:ln>
        </p:spPr>
      </p:pic>
      <p:pic>
        <p:nvPicPr>
          <p:cNvPr id="314" name="Imagen 313"/>
          <p:cNvPicPr/>
          <p:nvPr/>
        </p:nvPicPr>
        <p:blipFill>
          <a:blip r:embed="rId8"/>
          <a:stretch/>
        </p:blipFill>
        <p:spPr>
          <a:xfrm>
            <a:off x="1166040" y="5660280"/>
            <a:ext cx="5133960" cy="10486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1"/>
          <p:cNvGraphicFramePr/>
          <p:nvPr>
            <p:extLst>
              <p:ext uri="{D42A27DB-BD31-4B8C-83A1-F6EECF244321}">
                <p14:modId xmlns:p14="http://schemas.microsoft.com/office/powerpoint/2010/main" val="797398595"/>
              </p:ext>
            </p:extLst>
          </p:nvPr>
        </p:nvGraphicFramePr>
        <p:xfrm>
          <a:off x="428040" y="249840"/>
          <a:ext cx="11763960" cy="6528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Diagram2"/>
          <p:cNvGraphicFramePr/>
          <p:nvPr>
            <p:extLst>
              <p:ext uri="{D42A27DB-BD31-4B8C-83A1-F6EECF244321}">
                <p14:modId xmlns:p14="http://schemas.microsoft.com/office/powerpoint/2010/main" val="3511968349"/>
              </p:ext>
            </p:extLst>
          </p:nvPr>
        </p:nvGraphicFramePr>
        <p:xfrm>
          <a:off x="767880" y="352440"/>
          <a:ext cx="4558680" cy="39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81" name="CuadroTexto 23"/>
          <p:cNvSpPr/>
          <p:nvPr/>
        </p:nvSpPr>
        <p:spPr>
          <a:xfrm>
            <a:off x="1745640" y="1518120"/>
            <a:ext cx="2437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entury Gothic"/>
              </a:rPr>
              <a:t> </a:t>
            </a:r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/>
          </p:cNvSpPr>
          <p:nvPr>
            <p:ph type="title"/>
          </p:nvPr>
        </p:nvSpPr>
        <p:spPr>
          <a:xfrm>
            <a:off x="1911960" y="232920"/>
            <a:ext cx="9982080" cy="772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ES" sz="3600" b="1" strike="noStrike" spc="-1">
                <a:solidFill>
                  <a:srgbClr val="1F497D"/>
                </a:solidFill>
                <a:latin typeface="Calibri"/>
              </a:rPr>
              <a:t>ETAPAS HISTÓRICAS DEL DERECHO ROMANO</a:t>
            </a:r>
            <a:endParaRPr lang="en-US" sz="36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83" name="PlaceHolder 2"/>
          <p:cNvSpPr>
            <a:spLocks noGrp="1"/>
          </p:cNvSpPr>
          <p:nvPr>
            <p:ph/>
          </p:nvPr>
        </p:nvSpPr>
        <p:spPr>
          <a:xfrm>
            <a:off x="290880" y="787680"/>
            <a:ext cx="11754000" cy="6012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25000" lnSpcReduction="20000"/>
          </a:bodyPr>
          <a:lstStyle/>
          <a:p>
            <a:pPr marL="343080" indent="-343080" algn="just">
              <a:lnSpc>
                <a:spcPct val="150000"/>
              </a:lnSpc>
              <a:spcBef>
                <a:spcPts val="601"/>
              </a:spcBef>
              <a:spcAft>
                <a:spcPts val="601"/>
              </a:spcAft>
              <a:buClr>
                <a:srgbClr val="4A66AC"/>
              </a:buClr>
              <a:buFont typeface="Wingdings 3" charset="2"/>
              <a:buChar char=""/>
            </a:pPr>
            <a:endParaRPr lang="es-ES" sz="7200" b="1" strike="noStrike" spc="-1" dirty="0">
              <a:solidFill>
                <a:srgbClr val="404040"/>
              </a:solidFill>
              <a:latin typeface="Calibri"/>
            </a:endParaRPr>
          </a:p>
          <a:p>
            <a:pPr marL="343080" indent="-343080" algn="just">
              <a:lnSpc>
                <a:spcPct val="120000"/>
              </a:lnSpc>
              <a:spcBef>
                <a:spcPts val="601"/>
              </a:spcBef>
              <a:spcAft>
                <a:spcPts val="601"/>
              </a:spcAft>
              <a:buClr>
                <a:srgbClr val="4A66AC"/>
              </a:buClr>
              <a:buFont typeface="Wingdings 3" charset="2"/>
              <a:buChar char=""/>
            </a:pPr>
            <a:r>
              <a:rPr lang="es-ES" sz="7200" b="1" strike="noStrike" spc="-1" dirty="0">
                <a:solidFill>
                  <a:srgbClr val="404040"/>
                </a:solidFill>
                <a:latin typeface="Calibri"/>
              </a:rPr>
              <a:t>ETAPA ARCAICA</a:t>
            </a:r>
            <a:r>
              <a:rPr lang="es-ES" sz="7200" b="0" strike="noStrike" spc="-1" dirty="0">
                <a:solidFill>
                  <a:srgbClr val="404040"/>
                </a:solidFill>
                <a:latin typeface="Calibri"/>
              </a:rPr>
              <a:t>: Siglo VIII a. C. 750 Monarquía, República 451-450 un siglo y medio de los seis de República, hasta la publicación de las XII Tablas. Imperativos religiosos. Triada capitolina. Derecho, religión y moral. </a:t>
            </a:r>
            <a:endParaRPr lang="en-US" sz="72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3080" algn="just">
              <a:lnSpc>
                <a:spcPct val="120000"/>
              </a:lnSpc>
              <a:spcBef>
                <a:spcPts val="601"/>
              </a:spcBef>
              <a:spcAft>
                <a:spcPts val="601"/>
              </a:spcAft>
              <a:buClr>
                <a:srgbClr val="4A66AC"/>
              </a:buClr>
              <a:buFont typeface="Wingdings 3" charset="2"/>
              <a:buChar char=""/>
            </a:pPr>
            <a:r>
              <a:rPr lang="es-ES" sz="7200" b="1" strike="noStrike" spc="-1" dirty="0">
                <a:solidFill>
                  <a:srgbClr val="404040"/>
                </a:solidFill>
                <a:latin typeface="Calibri"/>
              </a:rPr>
              <a:t>ETAPA PRECLÁSICA O REPUBLICANA: </a:t>
            </a:r>
            <a:r>
              <a:rPr lang="es-ES" sz="7200" b="0" strike="noStrike" spc="-1" dirty="0">
                <a:solidFill>
                  <a:srgbClr val="404040"/>
                </a:solidFill>
                <a:latin typeface="Calibri"/>
              </a:rPr>
              <a:t>República 451-450 los cuatro siglos y medio siguientes, desde la publicación de las XII Tablas hasta el año 27 periodo de Augusto.</a:t>
            </a:r>
            <a:endParaRPr lang="en-US" sz="72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3080" algn="just">
              <a:lnSpc>
                <a:spcPct val="120000"/>
              </a:lnSpc>
              <a:spcBef>
                <a:spcPts val="601"/>
              </a:spcBef>
              <a:spcAft>
                <a:spcPts val="601"/>
              </a:spcAft>
              <a:buClr>
                <a:srgbClr val="4A66AC"/>
              </a:buClr>
              <a:buFont typeface="Wingdings 3" charset="2"/>
              <a:buChar char=""/>
            </a:pPr>
            <a:r>
              <a:rPr lang="es-ES" sz="7200" b="1" strike="noStrike" spc="-1" dirty="0">
                <a:solidFill>
                  <a:srgbClr val="404040"/>
                </a:solidFill>
                <a:latin typeface="Calibri"/>
              </a:rPr>
              <a:t>ETAPA CLÁSICA O DEL PRINCIPADO: </a:t>
            </a:r>
            <a:r>
              <a:rPr lang="es-ES" sz="7200" b="0" strike="noStrike" spc="-1" dirty="0">
                <a:solidFill>
                  <a:srgbClr val="404040"/>
                </a:solidFill>
                <a:latin typeface="Calibri"/>
              </a:rPr>
              <a:t>comprende desde la concesión de poderes excepcionales a Augusto en el año 27 a.C. hasta mediados del S III d. C., en el que la fórmula política autoritaria del Principado evoluciona hacia la fórmula totalitaria del Imperio Absoluto.</a:t>
            </a:r>
            <a:endParaRPr lang="en-US" sz="72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3080" algn="just">
              <a:lnSpc>
                <a:spcPct val="120000"/>
              </a:lnSpc>
              <a:spcBef>
                <a:spcPts val="601"/>
              </a:spcBef>
              <a:spcAft>
                <a:spcPts val="601"/>
              </a:spcAft>
              <a:buClr>
                <a:srgbClr val="4A66AC"/>
              </a:buClr>
              <a:buFont typeface="Wingdings 3" charset="2"/>
              <a:buChar char=""/>
            </a:pPr>
            <a:r>
              <a:rPr lang="es-ES" sz="7200" b="1" strike="noStrike" spc="-1" dirty="0">
                <a:solidFill>
                  <a:srgbClr val="404040"/>
                </a:solidFill>
                <a:latin typeface="Calibri"/>
              </a:rPr>
              <a:t>ETAPA POSTCLÁSICA</a:t>
            </a:r>
            <a:r>
              <a:rPr lang="es-ES" sz="7200" b="0" strike="noStrike" spc="-1" dirty="0">
                <a:solidFill>
                  <a:srgbClr val="404040"/>
                </a:solidFill>
                <a:latin typeface="Calibri"/>
              </a:rPr>
              <a:t>: comprende desde la segunda  mitad del siglo III d.C. hasta la invasión de Roma por pueblos germanos o bárbaros en el año 476 de nuestra era, en relación con el Imperio de Occidente, y hasta el siglo VI d. C., en relación con el Imperio de Oriente. </a:t>
            </a:r>
            <a:endParaRPr lang="en-US" sz="72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3080" algn="just">
              <a:lnSpc>
                <a:spcPct val="120000"/>
              </a:lnSpc>
              <a:spcBef>
                <a:spcPts val="601"/>
              </a:spcBef>
              <a:spcAft>
                <a:spcPts val="601"/>
              </a:spcAft>
              <a:buClr>
                <a:srgbClr val="4A66AC"/>
              </a:buClr>
              <a:buFont typeface="Wingdings 3" charset="2"/>
              <a:buChar char=""/>
            </a:pPr>
            <a:r>
              <a:rPr lang="es-ES" sz="7200" b="1" strike="noStrike" spc="-1" dirty="0">
                <a:solidFill>
                  <a:srgbClr val="404040"/>
                </a:solidFill>
                <a:latin typeface="Calibri"/>
              </a:rPr>
              <a:t>ETAPA JUSTINIANEA</a:t>
            </a:r>
            <a:r>
              <a:rPr lang="es-ES" sz="7200" b="0" strike="noStrike" spc="-1" dirty="0">
                <a:solidFill>
                  <a:srgbClr val="404040"/>
                </a:solidFill>
                <a:latin typeface="Calibri"/>
              </a:rPr>
              <a:t>: comprende el periodo de gobierno, en el siglo VI d. C.,  del Emperador Justiniano, el cual ordena la recopilación del Derecho Romano anterior, que se conoce con el nombre de </a:t>
            </a:r>
            <a:r>
              <a:rPr lang="es-ES" sz="7200" b="0" i="1" strike="noStrike" spc="-1" dirty="0">
                <a:solidFill>
                  <a:srgbClr val="404040"/>
                </a:solidFill>
                <a:latin typeface="Calibri"/>
              </a:rPr>
              <a:t>Corpus Iuris Civilis</a:t>
            </a:r>
            <a:r>
              <a:rPr lang="es-ES" sz="7200" b="0" strike="noStrike" spc="-1" dirty="0">
                <a:solidFill>
                  <a:srgbClr val="404040"/>
                </a:solidFill>
                <a:latin typeface="Calibri"/>
              </a:rPr>
              <a:t>, que abarca todas las ramas del Derecho y se divide en cuatro partes: Instituciones, Digesto, Código y Nuevas Constituciones (</a:t>
            </a:r>
            <a:r>
              <a:rPr lang="es-ES" sz="7200" b="0" i="1" strike="noStrike" spc="-1" dirty="0" err="1">
                <a:solidFill>
                  <a:srgbClr val="404040"/>
                </a:solidFill>
                <a:latin typeface="Calibri"/>
              </a:rPr>
              <a:t>Novellae</a:t>
            </a:r>
            <a:r>
              <a:rPr lang="es-ES" sz="7200" b="0" i="1" strike="noStrike" spc="-1" dirty="0">
                <a:solidFill>
                  <a:srgbClr val="404040"/>
                </a:solidFill>
                <a:latin typeface="Calibri"/>
              </a:rPr>
              <a:t> </a:t>
            </a:r>
            <a:r>
              <a:rPr lang="es-ES" sz="7200" b="0" i="1" strike="noStrike" spc="-1" dirty="0" err="1">
                <a:solidFill>
                  <a:srgbClr val="404040"/>
                </a:solidFill>
                <a:latin typeface="Calibri"/>
              </a:rPr>
              <a:t>leges</a:t>
            </a:r>
            <a:r>
              <a:rPr lang="es-ES" sz="7200" b="0" i="1" strike="noStrike" spc="-1" dirty="0">
                <a:solidFill>
                  <a:srgbClr val="404040"/>
                </a:solidFill>
                <a:latin typeface="Calibri"/>
              </a:rPr>
              <a:t> </a:t>
            </a:r>
            <a:r>
              <a:rPr lang="es-ES" sz="7200" b="0" strike="noStrike" spc="-1" dirty="0">
                <a:solidFill>
                  <a:srgbClr val="404040"/>
                </a:solidFill>
                <a:latin typeface="Calibri"/>
              </a:rPr>
              <a:t>o Novelas).</a:t>
            </a:r>
            <a:endParaRPr lang="en-US" sz="7200" b="0" strike="noStrike" spc="-1" dirty="0">
              <a:solidFill>
                <a:srgbClr val="404040"/>
              </a:solidFill>
              <a:latin typeface="Century Gothic"/>
            </a:endParaRPr>
          </a:p>
          <a:p>
            <a:pPr indent="0" algn="just">
              <a:lnSpc>
                <a:spcPct val="150000"/>
              </a:lnSpc>
              <a:spcBef>
                <a:spcPts val="601"/>
              </a:spcBef>
              <a:spcAft>
                <a:spcPts val="601"/>
              </a:spcAft>
              <a:buNone/>
              <a:tabLst>
                <a:tab pos="0" algn="l"/>
              </a:tabLst>
            </a:pPr>
            <a:endParaRPr lang="en-US" sz="2600" b="0" strike="noStrike" spc="-1" dirty="0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4" name="Tabla 2"/>
          <p:cNvGraphicFramePr/>
          <p:nvPr/>
        </p:nvGraphicFramePr>
        <p:xfrm>
          <a:off x="0" y="0"/>
          <a:ext cx="12191760" cy="6857640"/>
        </p:xfrm>
        <a:graphic>
          <a:graphicData uri="http://schemas.openxmlformats.org/drawingml/2006/table">
            <a:tbl>
              <a:tblPr/>
              <a:tblGrid>
                <a:gridCol w="6095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5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672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lang="es-ES_tradnl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ETAPA ARCAICA DEL DERECHO ROMANO  753 (509) al 450 a. C.</a:t>
                      </a:r>
                      <a:endParaRPr lang="es-E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_tradnl" sz="12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753 a 510 a. C. Fundación de Roma/Monarquía (</a:t>
                      </a:r>
                      <a:r>
                        <a:rPr lang="es-ES_tradnl" sz="1200" b="1" i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Rex</a:t>
                      </a:r>
                      <a:r>
                        <a:rPr lang="es-ES_tradnl" sz="12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, </a:t>
                      </a:r>
                      <a:r>
                        <a:rPr lang="es-ES_tradnl" sz="1200" b="1" i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Senatus</a:t>
                      </a:r>
                      <a:r>
                        <a:rPr lang="es-ES_tradnl" sz="12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, </a:t>
                      </a:r>
                      <a:r>
                        <a:rPr lang="es-ES_tradnl" sz="1200" b="1" i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Comitia</a:t>
                      </a:r>
                      <a:r>
                        <a:rPr lang="es-ES_tradnl" sz="12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, Colegios de los </a:t>
                      </a:r>
                      <a:r>
                        <a:rPr lang="es-ES_tradnl" sz="1200" b="1" i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Pontifices</a:t>
                      </a:r>
                      <a:r>
                        <a:rPr lang="es-ES_tradnl" sz="12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, Augures y Feciales)</a:t>
                      </a:r>
                      <a:br>
                        <a:rPr sz="1200"/>
                      </a:br>
                      <a:r>
                        <a:rPr lang="es-ES_tradnl" sz="12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510 a 450 a. C. Formación de la República (</a:t>
                      </a:r>
                      <a:r>
                        <a:rPr lang="es-ES_tradnl" sz="1200" b="1" i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Senatus</a:t>
                      </a:r>
                      <a:r>
                        <a:rPr lang="es-ES_tradnl" sz="12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, Magistraturas, </a:t>
                      </a:r>
                      <a:r>
                        <a:rPr lang="es-ES_tradnl" sz="1200" b="1" i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Comitia</a:t>
                      </a:r>
                      <a:r>
                        <a:rPr lang="es-ES_tradnl" sz="12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) </a:t>
                      </a:r>
                      <a:endParaRPr lang="es-E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1F497D"/>
                      </a:solidFill>
                    </a:lnL>
                    <a:lnR w="12240">
                      <a:solidFill>
                        <a:srgbClr val="1F497D"/>
                      </a:solidFill>
                    </a:lnR>
                    <a:lnT w="12240">
                      <a:solidFill>
                        <a:srgbClr val="1F497D"/>
                      </a:solidFill>
                    </a:lnT>
                    <a:lnB w="12240">
                      <a:solidFill>
                        <a:srgbClr val="1F497D"/>
                      </a:solidFill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09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1"/>
                        </a:spcAft>
                        <a:tabLst>
                          <a:tab pos="0" algn="l"/>
                        </a:tabLst>
                      </a:pPr>
                      <a:r>
                        <a:rPr lang="es-ES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DERECHO</a:t>
                      </a:r>
                      <a:endParaRPr lang="es-ES" sz="14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Tríada Capitolina consiste en derecho, religión y moral entremezclados y solo con el tiempo se producirá su separación.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43080" indent="-343080" algn="just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Symbol"/>
                        <a:buChar char=""/>
                        <a:tabLst>
                          <a:tab pos="0" algn="l"/>
                        </a:tabLst>
                      </a:pPr>
                      <a:r>
                        <a:rPr lang="es-ES" sz="1100" b="1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Ius Fas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43080" indent="-34308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Symbol"/>
                        <a:buChar char=""/>
                        <a:tabLst>
                          <a:tab pos="0" algn="l"/>
                        </a:tabLst>
                      </a:pPr>
                      <a:r>
                        <a:rPr lang="es-ES" sz="1100" b="1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lus Civile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Características: rígido, inflexible, formalista, patriarcal, exclusivista y sin publicidad.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43080" indent="-34308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Symbol"/>
                        <a:buChar char=""/>
                        <a:tabLst>
                          <a:tab pos="0" algn="l"/>
                        </a:tabLst>
                      </a:pPr>
                      <a:r>
                        <a:rPr lang="es-ES" sz="1100" b="1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Ius Quiritum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Conjunto de normas de base consuetudinaria que integran el Derecho propio de la </a:t>
                      </a:r>
                      <a:r>
                        <a:rPr lang="es-ES" sz="11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civitas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romana hasta la publicación de las XII Tablas en el año 450 a.C.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43080" indent="-34308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Symbol"/>
                        <a:buChar char=""/>
                        <a:tabLst>
                          <a:tab pos="0" algn="l"/>
                        </a:tabLst>
                      </a:pPr>
                      <a:r>
                        <a:rPr lang="es-ES" sz="1100" b="1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Leges regiae. Ius Papirianum.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Leyes que teóricamente habrían sido sancionadas por los </a:t>
                      </a:r>
                      <a:r>
                        <a:rPr lang="es-ES" sz="11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comicios curiados 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a propuesta del rey. Rasgos esenciales: oralidad, sacralidad, solemnidad y rigidez.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43080" indent="-34308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Symbol"/>
                        <a:buChar char=""/>
                        <a:tabLst>
                          <a:tab pos="0" algn="l"/>
                        </a:tabLst>
                      </a:pPr>
                      <a:r>
                        <a:rPr lang="es-ES" sz="1100" b="1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Mores maiorum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Conjunto de costumbres de los antepasados que por su práctica ininterrumpida se han consolidado como normas de adecuado comportamiento en el ámbito social y político. Usos y costumbres, </a:t>
                      </a:r>
                      <a:r>
                        <a:rPr lang="es-ES" sz="11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mores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, tenidos por norma de conducta por los antepasados, </a:t>
                      </a:r>
                      <a:r>
                        <a:rPr lang="es-ES" sz="11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maiorum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. Constituyen la primera fuente, no escrita, de Derecho.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43080" indent="-3430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Symbol"/>
                        <a:buChar char=""/>
                        <a:tabLst>
                          <a:tab pos="0" algn="l"/>
                        </a:tabLst>
                      </a:pPr>
                      <a:r>
                        <a:rPr lang="es-ES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494 </a:t>
                      </a:r>
                      <a:r>
                        <a:rPr lang="es-ES" sz="1100" b="1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Lex Sacrata </a:t>
                      </a:r>
                      <a:r>
                        <a:rPr lang="es-ES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(inviolabilidad de los tributos).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43080" indent="-3430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Symbol"/>
                        <a:buChar char=""/>
                        <a:tabLst>
                          <a:tab pos="0" algn="l"/>
                        </a:tabLst>
                      </a:pPr>
                      <a:r>
                        <a:rPr lang="es-ES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471 </a:t>
                      </a:r>
                      <a:r>
                        <a:rPr lang="es-ES" sz="1100" b="1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Lex Icilia </a:t>
                      </a:r>
                      <a:r>
                        <a:rPr lang="es-ES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de Aventino publicando.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43080" indent="-34308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Symbol"/>
                        <a:buChar char=""/>
                        <a:tabLst>
                          <a:tab pos="0" algn="l"/>
                        </a:tabLst>
                      </a:pPr>
                      <a:r>
                        <a:rPr lang="es-ES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450 Ley de las XII TABLAS: 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fuente de todo el derecho público y privado. 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43080" indent="-34308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Symbol"/>
                        <a:buChar char=""/>
                        <a:tabLst>
                          <a:tab pos="0" algn="l"/>
                        </a:tabLst>
                      </a:pPr>
                      <a:r>
                        <a:rPr lang="es-ES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Leges comiciales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43080" indent="-34308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Symbol"/>
                        <a:buChar char=""/>
                        <a:tabLst>
                          <a:tab pos="0" algn="l"/>
                        </a:tabLst>
                      </a:pPr>
                      <a:r>
                        <a:rPr lang="es-ES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Plebiscitos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1F497D"/>
                      </a:solidFill>
                    </a:lnL>
                    <a:lnR w="12240">
                      <a:solidFill>
                        <a:srgbClr val="1F497D"/>
                      </a:solidFill>
                    </a:lnR>
                    <a:lnT w="12240">
                      <a:solidFill>
                        <a:srgbClr val="1F497D"/>
                      </a:solidFill>
                    </a:lnT>
                    <a:lnB w="12240">
                      <a:solidFill>
                        <a:srgbClr val="1F497D"/>
                      </a:solidFill>
                    </a:lnB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199"/>
                        </a:spcAft>
                        <a:tabLst>
                          <a:tab pos="0" algn="l"/>
                        </a:tabLst>
                      </a:pPr>
                      <a:r>
                        <a:rPr lang="es-ES_tradnl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JURISPRUDENCIA PONTIFICAL</a:t>
                      </a:r>
                      <a:endParaRPr lang="es-ES" sz="14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tabLst>
                          <a:tab pos="0" algn="l"/>
                        </a:tabLst>
                      </a:pP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Dada la relación entre derecho, religión y moral, los primeros juristas conocedores del derecho,  </a:t>
                      </a:r>
                      <a:r>
                        <a:rPr lang="es-ES" sz="1100" b="1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prudens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son los miembros de </a:t>
                      </a:r>
                      <a:r>
                        <a:rPr lang="es-ES" sz="1100" b="1" u="sng" strike="noStrike" spc="-1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los colegios sacerdotales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. Sobre la base de los </a:t>
                      </a:r>
                      <a:r>
                        <a:rPr lang="es-ES" sz="11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mores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ES" sz="11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maiorum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se constituye en Roma un sistema jurídico merced a la labor de los pontífices que, a través de su </a:t>
                      </a:r>
                      <a:r>
                        <a:rPr lang="es-ES" sz="1100" b="1" i="1" u="sng" strike="noStrike" spc="-1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interpretatio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, hacen que resulte posible, en la práctica, la aplicación del Derecho a la vida real. La labor de conservación, interpretación y aplicación del Derecho fue monopolio casi exclusivo del Colegio de los Pontífices.  Solo los pontífices conocían las </a:t>
                      </a:r>
                      <a:r>
                        <a:rPr lang="es-ES" sz="11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legis actiones 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y el calendario judicial, es decir, los </a:t>
                      </a:r>
                      <a:r>
                        <a:rPr lang="es-ES" sz="1100" b="1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dies fasti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tabLst>
                          <a:tab pos="0" algn="l"/>
                        </a:tabLst>
                      </a:pP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509 al 450 a. C.: Jurisprudencia Pontifical: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28560" lvl="1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  <a:tabLst>
                          <a:tab pos="0" algn="l"/>
                        </a:tabLst>
                      </a:pP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Derecho Sagrado y civil.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28560" lvl="1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  <a:tabLst>
                          <a:tab pos="0" algn="l"/>
                        </a:tabLst>
                      </a:pP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Calendario judicial: </a:t>
                      </a:r>
                      <a:r>
                        <a:rPr lang="es-ES" sz="11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dies fasti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28560" lvl="1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  <a:tabLst>
                          <a:tab pos="0" algn="l"/>
                        </a:tabLst>
                      </a:pP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Formularios de actos procesales.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28560" lvl="1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  <a:tabLst>
                          <a:tab pos="0" algn="l"/>
                        </a:tabLst>
                      </a:pP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Triple actividad: </a:t>
                      </a:r>
                      <a:r>
                        <a:rPr lang="es-ES" sz="11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agere, cavere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y </a:t>
                      </a:r>
                      <a:r>
                        <a:rPr lang="es-ES" sz="11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respondere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450 a. C. Apogeo de la República: Cesa el carácter secreto y monopolio pontifical.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algn="just">
                        <a:lnSpc>
                          <a:spcPct val="15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0" algn="l"/>
                        </a:tabLst>
                      </a:pPr>
                      <a:r>
                        <a:rPr lang="es-ES" sz="1100" b="1" u="sng" strike="noStrike" spc="-1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 </a:t>
                      </a:r>
                      <a:r>
                        <a:rPr lang="es-ES_tradnl" sz="1100" b="1" i="1" u="sng" strike="noStrike" spc="-1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agere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: (dirección) asesoramiento relativo a fórmulas o normas procesales.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algn="just">
                        <a:lnSpc>
                          <a:spcPct val="15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0" algn="l"/>
                        </a:tabLst>
                      </a:pPr>
                      <a:r>
                        <a:rPr lang="es-ES_tradnl" sz="1100" b="1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cavere</a:t>
                      </a:r>
                      <a:r>
                        <a:rPr lang="es-ES_tradnl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: 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(redactar formularios) tecnicismo y formalismo en los negocios. FIN DEL CAVERE PONTIFICAL 450 las XII Tablas.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algn="just">
                        <a:lnSpc>
                          <a:spcPct val="15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0" algn="l"/>
                        </a:tabLst>
                      </a:pPr>
                      <a:r>
                        <a:rPr lang="es-ES_tradnl" sz="1100" b="1" i="1" u="sng" strike="noStrike" spc="-1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respondere</a:t>
                      </a:r>
                      <a:r>
                        <a:rPr lang="es-ES_tradnl" sz="1100" b="1" u="sng" strike="noStrike" spc="-1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:</a:t>
                      </a:r>
                      <a:r>
                        <a:rPr lang="es-ES_tradnl" sz="1100" b="0" u="sng" strike="noStrike" spc="-1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  (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respuestas</a:t>
                      </a:r>
                      <a:r>
                        <a:rPr lang="es-ES_tradnl" sz="1100" b="0" u="sng" strike="noStrike" spc="-1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)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respuesta a las cuestiones o dudas planteadas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1F497D"/>
                      </a:solidFill>
                    </a:lnL>
                    <a:lnR w="12240">
                      <a:solidFill>
                        <a:srgbClr val="1F497D"/>
                      </a:solidFill>
                    </a:lnR>
                    <a:lnT w="12240">
                      <a:solidFill>
                        <a:srgbClr val="1F497D"/>
                      </a:solidFill>
                    </a:lnT>
                    <a:lnB w="12240">
                      <a:solidFill>
                        <a:srgbClr val="1F497D"/>
                      </a:solidFill>
                    </a:lnB>
                    <a:solidFill>
                      <a:srgbClr val="E9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85" name="Tabla 3"/>
          <p:cNvGraphicFramePr/>
          <p:nvPr/>
        </p:nvGraphicFramePr>
        <p:xfrm>
          <a:off x="0" y="10800"/>
          <a:ext cx="12191760" cy="6846840"/>
        </p:xfrm>
        <a:graphic>
          <a:graphicData uri="http://schemas.openxmlformats.org/drawingml/2006/table">
            <a:tbl>
              <a:tblPr/>
              <a:tblGrid>
                <a:gridCol w="1219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46840">
                <a:tc>
                  <a:txBody>
                    <a:bodyPr/>
                    <a:lstStyle/>
                    <a:p>
                      <a:endParaRPr lang="es-ES" sz="1800" b="0" strike="noStrike" spc="-1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>
                    <a:lnL w="76320">
                      <a:solidFill>
                        <a:srgbClr val="FF0000"/>
                      </a:solidFill>
                    </a:lnL>
                    <a:lnR w="76320">
                      <a:solidFill>
                        <a:srgbClr val="FF0000"/>
                      </a:solidFill>
                    </a:lnR>
                    <a:lnT w="76320">
                      <a:solidFill>
                        <a:srgbClr val="FF0000"/>
                      </a:solidFill>
                    </a:lnT>
                    <a:lnB w="76320">
                      <a:solidFill>
                        <a:srgbClr val="FF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" name="Tabla 2"/>
          <p:cNvGraphicFramePr/>
          <p:nvPr/>
        </p:nvGraphicFramePr>
        <p:xfrm>
          <a:off x="0" y="0"/>
          <a:ext cx="12188520" cy="6857640"/>
        </p:xfrm>
        <a:graphic>
          <a:graphicData uri="http://schemas.openxmlformats.org/drawingml/2006/table">
            <a:tbl>
              <a:tblPr/>
              <a:tblGrid>
                <a:gridCol w="4419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9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676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</a:pPr>
                      <a:r>
                        <a:rPr lang="es-ES_tradnl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ETAPA PRECLÁSICA O REPUBLICANA DEL DERECHO ROMANO  450 al 27 a. C. </a:t>
                      </a:r>
                      <a:r>
                        <a:rPr lang="es-ES_tradnl" sz="11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  <a:br>
                        <a:rPr sz="1100"/>
                      </a:br>
                      <a:r>
                        <a:rPr lang="es-ES_tradnl" sz="12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450 a 27 a. C.  la República (</a:t>
                      </a:r>
                      <a:r>
                        <a:rPr lang="es-ES_tradnl" sz="1200" b="1" i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Senatus</a:t>
                      </a:r>
                      <a:r>
                        <a:rPr lang="es-ES_tradnl" sz="12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, Magistraturas, </a:t>
                      </a:r>
                      <a:r>
                        <a:rPr lang="es-ES_tradnl" sz="1200" b="1" i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Comitia</a:t>
                      </a:r>
                      <a:r>
                        <a:rPr lang="es-ES_tradnl" sz="12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) </a:t>
                      </a:r>
                      <a:endParaRPr lang="es-E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1F497D"/>
                      </a:solidFill>
                    </a:lnL>
                    <a:lnR w="12240">
                      <a:solidFill>
                        <a:srgbClr val="1F497D"/>
                      </a:solidFill>
                    </a:lnR>
                    <a:lnT w="12240">
                      <a:solidFill>
                        <a:srgbClr val="1F497D"/>
                      </a:solidFill>
                    </a:lnT>
                    <a:lnB w="12240">
                      <a:solidFill>
                        <a:srgbClr val="1F497D"/>
                      </a:solidFill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08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1"/>
                        </a:spcAft>
                        <a:tabLst>
                          <a:tab pos="0" algn="l"/>
                        </a:tabLst>
                      </a:pPr>
                      <a:r>
                        <a:rPr lang="es-ES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DERECHO</a:t>
                      </a:r>
                      <a:endParaRPr lang="es-ES" sz="14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" sz="1100" b="1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Ius Civile</a:t>
                      </a:r>
                      <a:r>
                        <a:rPr lang="es-ES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: 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inflexible, formalista, patriarcal, y público. Secularización del Derecho. Elaboración de aspectos jurídico-materiales</a:t>
                      </a:r>
                      <a:r>
                        <a:rPr lang="es-ES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" sz="1100" b="1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Mores maiorum</a:t>
                      </a:r>
                      <a:r>
                        <a:rPr lang="es-ES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: 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conjunto de costumbres de los antepasados que por su práctica ininterrumpida se han consolidado como normas de adecuado comportamiento en el ámbito social y político. Usos y costumbres (</a:t>
                      </a:r>
                      <a:r>
                        <a:rPr lang="es-ES" sz="11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mores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), tenidos por norma de conducta por los antepasados </a:t>
                      </a:r>
                      <a:r>
                        <a:rPr lang="es-ES" sz="11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(maiorum)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. Constituyen la primera fuente, no escrita, de Derecho.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Leyes comiciales: 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ley es lo que el pueblo manda y establece. A ruego del magistrado competente, el pueblo se reúne</a:t>
                      </a:r>
                      <a:r>
                        <a:rPr lang="es-ES" sz="11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(comitia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) y en caso de que su propuesta sea votada favorablemente, se publica con efectos obligatorios para patriciado y plebe.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Plebiscitos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: lo que la plebe manda y establece, a tal efecto a instancia del tribuno de la plebe, ésta se reúne, (</a:t>
                      </a:r>
                      <a:r>
                        <a:rPr lang="es-ES" sz="11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concilia plebis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), vota la propuesta de aquél y en su caso, si es favorable,  solo obliga a la plebe.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Ius Gentium, igualdad ante la ley de patricios y plebeyos.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" sz="1100" b="1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Ius honorarium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, ayuda, suple y corrige el </a:t>
                      </a:r>
                      <a:r>
                        <a:rPr lang="es-ES" sz="11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ius civile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. Edicto del Pretor.  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En el 367 a. C. con la atribución de las funciones jurisdiccionales al </a:t>
                      </a:r>
                      <a:r>
                        <a:rPr lang="es-ES" sz="11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praetor urbanus 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principal impulsor del </a:t>
                      </a:r>
                      <a:r>
                        <a:rPr lang="es-ES" sz="11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ius honorarium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tabLst>
                          <a:tab pos="0" algn="l"/>
                        </a:tabLst>
                      </a:pPr>
                      <a:r>
                        <a:rPr lang="es-ES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Edicto del Pretor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Senadoconsultos, valor de respeto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1"/>
                        </a:spcBef>
                        <a:tabLst>
                          <a:tab pos="0" algn="l"/>
                        </a:tabLst>
                      </a:pPr>
                      <a:r>
                        <a:rPr lang="es-ES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Ley de las XII TABLAS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: fuente de todo el derecho público y privado.  Novedades: publicidad, objetividad y seguridad jurídica</a:t>
                      </a:r>
                      <a:r>
                        <a:rPr lang="es-ES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1"/>
                        </a:spcBef>
                        <a:tabLst>
                          <a:tab pos="0" algn="l"/>
                        </a:tabLst>
                      </a:pPr>
                      <a:r>
                        <a:rPr lang="es-ES" sz="1100" b="1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Leges Licinia- Sextiae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: 367 acceso de los plebeyos al consulado. Creación de las Magistraturas del Pretor Urbano y del Edil Curul.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1"/>
                        </a:spcBef>
                        <a:tabLst>
                          <a:tab pos="0" algn="l"/>
                        </a:tabLst>
                      </a:pPr>
                      <a:r>
                        <a:rPr lang="es-ES" sz="1100" b="1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Lex Poetilia Papiria 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326 Principio de responsabilidad personal por patrimonial.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1"/>
                        </a:spcBef>
                        <a:tabLst>
                          <a:tab pos="0" algn="l"/>
                        </a:tabLst>
                      </a:pPr>
                      <a:r>
                        <a:rPr lang="es-ES" sz="1100" b="1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Lex Ovinia 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312 los senadores nombrados por los censores.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1"/>
                        </a:spcBef>
                        <a:tabLst>
                          <a:tab pos="0" algn="l"/>
                        </a:tabLst>
                      </a:pPr>
                      <a:r>
                        <a:rPr lang="es-ES" sz="1100" b="1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Lex Hortensia: 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286 equiparación legislativa.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1"/>
                        </a:spcBef>
                        <a:tabLst>
                          <a:tab pos="0" algn="l"/>
                        </a:tabLst>
                      </a:pPr>
                      <a:r>
                        <a:rPr lang="es-ES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Lex Villica o Villica annalis 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180 edad acceso a las Magistraturas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1F497D"/>
                      </a:solidFill>
                    </a:lnL>
                    <a:lnR w="12240">
                      <a:solidFill>
                        <a:srgbClr val="1F497D"/>
                      </a:solidFill>
                    </a:lnR>
                    <a:lnT w="12240">
                      <a:solidFill>
                        <a:srgbClr val="1F497D"/>
                      </a:solidFill>
                    </a:lnT>
                    <a:lnB w="12240">
                      <a:solidFill>
                        <a:srgbClr val="1F497D"/>
                      </a:solidFill>
                    </a:lnB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1"/>
                        </a:spcAft>
                        <a:tabLst>
                          <a:tab pos="0" algn="l"/>
                        </a:tabLst>
                      </a:pPr>
                      <a:r>
                        <a:rPr lang="es-ES_tradnl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JURISPRUDENCIA PONTIFICAL/ REPÚBLICANA</a:t>
                      </a:r>
                      <a:endParaRPr lang="es-ES" sz="14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509 al 450 a. C.: Jurisprudencia Pontifical: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28560" lvl="1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  <a:tabLst>
                          <a:tab pos="0" algn="l"/>
                        </a:tabLst>
                      </a:pP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Derecho Sagrado y civil.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28560" lvl="1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  <a:tabLst>
                          <a:tab pos="0" algn="l"/>
                        </a:tabLst>
                      </a:pP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Calendario judicial: </a:t>
                      </a:r>
                      <a:r>
                        <a:rPr lang="es-ES" sz="11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dies fasti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28560" lvl="1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  <a:tabLst>
                          <a:tab pos="0" algn="l"/>
                        </a:tabLst>
                      </a:pP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Formularios de actos procesales.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28560" lvl="1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  <a:tabLst>
                          <a:tab pos="0" algn="l"/>
                        </a:tabLst>
                      </a:pP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Triple actividad: </a:t>
                      </a:r>
                      <a:r>
                        <a:rPr lang="es-ES" sz="11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agere, cavere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y </a:t>
                      </a:r>
                      <a:r>
                        <a:rPr lang="es-ES" sz="11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respondere</a:t>
                      </a:r>
                      <a:r>
                        <a:rPr lang="es-ES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450 a. C. Apogeo de la República: Cesa el carácter secreto y monopolio pontifical.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82520" indent="-18252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Courier New"/>
                        <a:buChar char="o"/>
                        <a:tabLst>
                          <a:tab pos="0" algn="l"/>
                        </a:tabLst>
                      </a:pPr>
                      <a:r>
                        <a:rPr lang="es-ES_tradnl" sz="1100" b="1" i="1" u="sng" strike="noStrike" spc="-1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cavere</a:t>
                      </a:r>
                      <a:r>
                        <a:rPr lang="es-ES_tradnl" sz="1100" b="1" u="sng" strike="noStrike" spc="-1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: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tecnicismo y formalismo en los negocios. FIN DEL CAVERE PONTIFICAL 450 las XII Tablas.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39720" lvl="1" indent="-18252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Courier New"/>
                        <a:buChar char="o"/>
                        <a:tabLst>
                          <a:tab pos="0" algn="l"/>
                        </a:tabLst>
                      </a:pP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Cesa el secretismo con la publicación de las XII Tablas. (450).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39720" lvl="1" indent="-18252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Courier New"/>
                        <a:buChar char="o"/>
                        <a:tabLst>
                          <a:tab pos="0" algn="l"/>
                        </a:tabLst>
                      </a:pP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ES_tradnl" sz="1100" b="1" u="sng" strike="noStrike" spc="-1">
                          <a:solidFill>
                            <a:srgbClr val="000000"/>
                          </a:solidFill>
                          <a:highlight>
                            <a:srgbClr val="D3D3D3"/>
                          </a:highlight>
                          <a:uFillTx/>
                          <a:latin typeface="Calibri"/>
                        </a:rPr>
                        <a:t>Apio Claudio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</a:rPr>
                        <a:t>Publicó los formularios negociales y procesales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vino a tambalearse la privilegiada posición de los pontífices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Courier New"/>
                        <a:buChar char="o"/>
                        <a:tabLst>
                          <a:tab pos="0" algn="l"/>
                        </a:tabLst>
                      </a:pPr>
                      <a:r>
                        <a:rPr lang="es-ES_tradnl" sz="1100" b="1" i="1" u="sng" strike="noStrike" spc="-1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agere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: asesoramiento relativo a fórmulas o normas procesales.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28560" lvl="1" indent="-17136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Courier New"/>
                        <a:buChar char="o"/>
                        <a:tabLst>
                          <a:tab pos="0" algn="l"/>
                        </a:tabLst>
                      </a:pPr>
                      <a:r>
                        <a:rPr lang="es-ES_tradnl" sz="1100" b="1" u="sng" strike="noStrike" spc="-1">
                          <a:solidFill>
                            <a:srgbClr val="000000"/>
                          </a:solidFill>
                          <a:highlight>
                            <a:srgbClr val="D3D3D3"/>
                          </a:highlight>
                          <a:uFillTx/>
                          <a:latin typeface="Calibri"/>
                        </a:rPr>
                        <a:t>C. Gneo Flavio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,(305) publicó 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highlight>
                            <a:srgbClr val="D3D3D3"/>
                          </a:highlight>
                          <a:latin typeface="Calibri"/>
                        </a:rPr>
                        <a:t>el libro de acciones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de Apio Claudio el Ciego, que vino a denominarse 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highlight>
                            <a:srgbClr val="D3D3D3"/>
                          </a:highlight>
                          <a:latin typeface="Calibri"/>
                        </a:rPr>
                        <a:t>“Derecho civil flaviano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” 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</a:rPr>
                        <a:t>Difunde las fórmulas procesales. Inicio de la Jurisprudencia laica: fin del </a:t>
                      </a:r>
                      <a:r>
                        <a:rPr lang="es-ES_tradnl" sz="1100" b="0" i="1" strike="noStrike" spc="-1">
                          <a:solidFill>
                            <a:srgbClr val="000000"/>
                          </a:solidFill>
                          <a:highlight>
                            <a:srgbClr val="00FF00"/>
                          </a:highlight>
                          <a:latin typeface="Calibri"/>
                        </a:rPr>
                        <a:t>agere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highlight>
                            <a:srgbClr val="00FF00"/>
                          </a:highlight>
                          <a:latin typeface="Calibri"/>
                        </a:rPr>
                        <a:t> pontifical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Courier New"/>
                        <a:buChar char="o"/>
                        <a:tabLst>
                          <a:tab pos="0" algn="l"/>
                        </a:tabLst>
                      </a:pPr>
                      <a:r>
                        <a:rPr lang="es-ES_tradnl" sz="1100" b="1" i="1" u="sng" strike="noStrike" spc="-1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respondere</a:t>
                      </a:r>
                      <a:r>
                        <a:rPr lang="es-ES_tradnl" sz="1100" b="0" u="sng" strike="noStrike" spc="-1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: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respuesta a las cuestiones o dudas planteadas.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28560" lvl="1" indent="-17136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Courier New"/>
                        <a:buChar char="o"/>
                        <a:tabLst>
                          <a:tab pos="0" algn="l"/>
                        </a:tabLst>
                      </a:pPr>
                      <a:r>
                        <a:rPr lang="es-ES_tradnl" sz="1100" b="1" strike="noStrike" spc="-1">
                          <a:solidFill>
                            <a:srgbClr val="000000"/>
                          </a:solidFill>
                          <a:highlight>
                            <a:srgbClr val="C0C0C0"/>
                          </a:highlight>
                          <a:latin typeface="Calibri"/>
                        </a:rPr>
                        <a:t>Tiberio</a:t>
                      </a:r>
                      <a:r>
                        <a:rPr lang="es-ES_tradnl" sz="1100" b="1" u="sng" strike="noStrike" spc="-1">
                          <a:solidFill>
                            <a:srgbClr val="000000"/>
                          </a:solidFill>
                          <a:highlight>
                            <a:srgbClr val="C0C0C0"/>
                          </a:highlight>
                          <a:uFillTx/>
                          <a:latin typeface="Calibri"/>
                        </a:rPr>
                        <a:t> Coruncario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</a:rPr>
                        <a:t>, primer pontífice máximo plebeyo, que emite ya públicamente sus dictámenes </a:t>
                      </a:r>
                      <a:r>
                        <a:rPr lang="es-ES_tradnl" sz="1100" b="0" u="sng" strike="noStrike" spc="-1">
                          <a:solidFill>
                            <a:srgbClr val="000000"/>
                          </a:solidFill>
                          <a:highlight>
                            <a:srgbClr val="00FF00"/>
                          </a:highlight>
                          <a:uFillTx/>
                          <a:latin typeface="Calibri"/>
                        </a:rPr>
                        <a:t>RESPONSA</a:t>
                      </a:r>
                      <a:r>
                        <a:rPr lang="es-ES_tradnl" sz="1100" b="0" u="sng" strike="noStrike" spc="-1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.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Respondió en público 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</a:rPr>
                        <a:t>(</a:t>
                      </a:r>
                      <a:r>
                        <a:rPr lang="es-ES_tradnl" sz="1100" b="0" i="1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</a:rPr>
                        <a:t>respondere publice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) a las consultas de los particulares, fin de la jurisprudencial del colegio pontifical.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82520" indent="-18252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  <a:tabLst>
                          <a:tab pos="0" algn="l"/>
                        </a:tabLst>
                      </a:pPr>
                      <a:r>
                        <a:rPr lang="es-ES_tradnl" sz="1100" b="1" u="sng" strike="noStrike" spc="-1">
                          <a:solidFill>
                            <a:srgbClr val="000000"/>
                          </a:solidFill>
                          <a:highlight>
                            <a:srgbClr val="C0C0C0"/>
                          </a:highlight>
                          <a:uFillTx/>
                          <a:latin typeface="Calibri"/>
                        </a:rPr>
                        <a:t>A finales del S. III a.C.  Primeros Juristas laicos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: la jurisprudencia pasa de 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</a:rPr>
                        <a:t>mero conocimiento del Derecho a una ciencia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en sentido estricto. Contacto con Grecia (método dialéctico). Se une a las tres funciones anteriores, el </a:t>
                      </a:r>
                      <a:r>
                        <a:rPr lang="es-ES_tradnl" sz="1100" b="0" i="1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</a:rPr>
                        <a:t>scribere.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82520" indent="-18252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  <a:tabLst>
                          <a:tab pos="0" algn="l"/>
                        </a:tabLst>
                      </a:pPr>
                      <a:r>
                        <a:rPr lang="es-ES_tradnl" sz="1100" b="1" u="sng" strike="noStrike" spc="-1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 </a:t>
                      </a:r>
                      <a:r>
                        <a:rPr lang="es-ES_tradnl" sz="1100" b="1" u="sng" strike="noStrike" spc="-1">
                          <a:solidFill>
                            <a:srgbClr val="000000"/>
                          </a:solidFill>
                          <a:highlight>
                            <a:srgbClr val="D3D3D3"/>
                          </a:highlight>
                          <a:uFillTx/>
                          <a:latin typeface="Calibri"/>
                        </a:rPr>
                        <a:t>Elio Peto Catón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highlight>
                            <a:srgbClr val="D3D3D3"/>
                          </a:highlight>
                          <a:latin typeface="Calibri"/>
                        </a:rPr>
                        <a:t>,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 Escribió 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highlight>
                            <a:srgbClr val="D3D3D3"/>
                          </a:highlight>
                          <a:latin typeface="Calibri"/>
                        </a:rPr>
                        <a:t>el primer 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</a:rPr>
                        <a:t>comentario a la Ley de las XII Tablas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highlight>
                            <a:srgbClr val="D3D3D3"/>
                          </a:highlight>
                          <a:latin typeface="Calibri"/>
                        </a:rPr>
                        <a:t>. 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82520" indent="-18252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  <a:tabLst>
                          <a:tab pos="0" algn="l"/>
                        </a:tabLst>
                      </a:pPr>
                      <a:r>
                        <a:rPr lang="es-ES_tradnl" sz="1100" b="1" u="sng" strike="noStrike" spc="-1">
                          <a:solidFill>
                            <a:srgbClr val="000000"/>
                          </a:solidFill>
                          <a:highlight>
                            <a:srgbClr val="D3D3D3"/>
                          </a:highlight>
                          <a:uFillTx/>
                          <a:latin typeface="Calibri"/>
                        </a:rPr>
                        <a:t>Lucio Atilio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, Escribió la obra </a:t>
                      </a:r>
                      <a:r>
                        <a:rPr lang="es-ES_tradnl" sz="1100" b="0" u="sng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uFillTx/>
                          <a:latin typeface="Calibri"/>
                        </a:rPr>
                        <a:t>Tripertita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</a:rPr>
                        <a:t>: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dividida en tres partes: un comentario a las XII Tablas; una segunda parte destinada a la interpretación y la tercera a las acciones (Pomponio, D. 1.2.2.38).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82520" indent="-18252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  <a:tabLst>
                          <a:tab pos="0" algn="l"/>
                        </a:tabLst>
                      </a:pPr>
                      <a:r>
                        <a:rPr lang="es-ES_tradnl" sz="1100" b="1" u="sng" strike="noStrike" spc="-1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Porcio Catón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: 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</a:rPr>
                        <a:t>Regla Catoniana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, si algo es nulo es nulo siempre. Porque desaparezca la causa de nulidad no se convierte en válido. D. 34.7.1.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82520" indent="-18252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  <a:tabLst>
                          <a:tab pos="0" algn="l"/>
                        </a:tabLst>
                      </a:pP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En el 149 </a:t>
                      </a:r>
                      <a:r>
                        <a:rPr lang="es-ES_tradnl" sz="1100" b="0" u="sng" strike="noStrike" spc="-1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Manio Manilio 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cónsul y jurista.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82520" indent="-18252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  <a:tabLst>
                          <a:tab pos="0" algn="l"/>
                        </a:tabLst>
                      </a:pP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En el 133 </a:t>
                      </a:r>
                      <a:r>
                        <a:rPr lang="es-ES_tradnl" sz="1100" b="0" u="sng" strike="noStrike" spc="-1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Publio Mucio Escévola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:  cónsul y jurista.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82520" indent="-18252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  <a:tabLst>
                          <a:tab pos="0" algn="l"/>
                        </a:tabLst>
                      </a:pP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highlight>
                            <a:srgbClr val="D3D3D3"/>
                          </a:highlight>
                          <a:latin typeface="Calibri"/>
                        </a:rPr>
                        <a:t>133/121 Manlio, Publio Mucio Escévola y Junio Bruto: los primeros en 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</a:rPr>
                        <a:t>sistematizar el </a:t>
                      </a:r>
                      <a:r>
                        <a:rPr lang="es-ES_tradnl" sz="1100" b="0" i="1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</a:rPr>
                        <a:t>ius civile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highlight>
                            <a:srgbClr val="D3D3D3"/>
                          </a:highlight>
                          <a:latin typeface="Calibri"/>
                        </a:rPr>
                        <a:t>. Iniciaron la teorización del Derecho. 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82520" indent="-18252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  <a:tabLst>
                          <a:tab pos="0" algn="l"/>
                        </a:tabLst>
                      </a:pP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highlight>
                            <a:srgbClr val="D3D3D3"/>
                          </a:highlight>
                          <a:latin typeface="Calibri"/>
                        </a:rPr>
                        <a:t>En el 95 Quinto Mucio Escévola: </a:t>
                      </a:r>
                      <a:r>
                        <a:rPr lang="es-ES_tradnl" sz="1100" b="0" i="1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</a:rPr>
                        <a:t>Cautio Muciana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</a:rPr>
                        <a:t>. CREA LA </a:t>
                      </a:r>
                      <a:r>
                        <a:rPr lang="es-ES_tradnl" sz="1100" b="0" u="sng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uFillTx/>
                          <a:latin typeface="Calibri"/>
                        </a:rPr>
                        <a:t>ESCUELA MUCIANA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82520" indent="-18252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  <a:tabLst>
                          <a:tab pos="0" algn="l"/>
                        </a:tabLst>
                      </a:pP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En el año 66: El pretor y 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</a:rPr>
                        <a:t>jurista Aquilio Galo (acción de dolo).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82520" indent="-18252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  <a:tabLst>
                          <a:tab pos="0" algn="l"/>
                        </a:tabLst>
                      </a:pP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En el año 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highlight>
                            <a:srgbClr val="D3D3D3"/>
                          </a:highlight>
                          <a:latin typeface="Calibri"/>
                        </a:rPr>
                        <a:t>60 Servio Sulpicio Rufo: maestro del derecho. Comentarios al Edicto del Pretor. CREA LA </a:t>
                      </a:r>
                      <a:r>
                        <a:rPr lang="es-ES_tradnl" sz="1100" b="0" u="sng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uFillTx/>
                          <a:latin typeface="Calibri"/>
                        </a:rPr>
                        <a:t>ESCUELA SERVIANA</a:t>
                      </a:r>
                      <a:r>
                        <a:rPr lang="es-ES_tradnl" sz="1100" b="0" u="sng" strike="noStrike" spc="-1">
                          <a:solidFill>
                            <a:srgbClr val="000000"/>
                          </a:solidFill>
                          <a:highlight>
                            <a:srgbClr val="D3D3D3"/>
                          </a:highlight>
                          <a:uFillTx/>
                          <a:latin typeface="Calibri"/>
                        </a:rPr>
                        <a:t>.</a:t>
                      </a:r>
                      <a:r>
                        <a:rPr lang="es-ES_tradnl" sz="1100" b="0" u="sng" strike="noStrike" spc="-1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 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82520" indent="-18252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  <a:tabLst>
                          <a:tab pos="0" algn="l"/>
                        </a:tabLst>
                      </a:pP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En el año 43/32: </a:t>
                      </a:r>
                      <a:r>
                        <a:rPr lang="es-ES_tradnl" sz="1100" b="0" u="sng" strike="noStrike" spc="-1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Aulo Cascellio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1"/>
                        </a:spcBef>
                        <a:tabLst>
                          <a:tab pos="0" algn="l"/>
                        </a:tabLst>
                      </a:pPr>
                      <a:r>
                        <a:rPr lang="es-ES_tradnl" sz="1100" b="0" u="sng" strike="noStrike" spc="-1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Historiadores que cultivan el género literario de annales (van año por año desde fines del siglo IlI al siglo I a. C.)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cuyos datos fueron recogidos, sobre todo, por Tito Livio. Tuvieron a su disposición </a:t>
                      </a:r>
                      <a:r>
                        <a:rPr lang="es-ES_tradnl" sz="11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orationes funebres, carmina conviavalia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o, quizás, los pretendidos </a:t>
                      </a:r>
                      <a:r>
                        <a:rPr lang="es-ES_tradnl" sz="11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Annales</a:t>
                      </a: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de los pontífices).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_tradnl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Fabio Pictor, Claudio Quadrigario, Licinio Macer, Valerio Anziate.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1F497D"/>
                      </a:solidFill>
                    </a:lnL>
                    <a:lnR w="12240">
                      <a:solidFill>
                        <a:srgbClr val="1F497D"/>
                      </a:solidFill>
                    </a:lnR>
                    <a:lnT w="12240">
                      <a:solidFill>
                        <a:srgbClr val="1F497D"/>
                      </a:solidFill>
                    </a:lnT>
                    <a:lnB w="12240">
                      <a:solidFill>
                        <a:srgbClr val="1F497D"/>
                      </a:solidFill>
                    </a:lnB>
                    <a:solidFill>
                      <a:srgbClr val="E9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87" name="Tabla 3"/>
          <p:cNvGraphicFramePr/>
          <p:nvPr/>
        </p:nvGraphicFramePr>
        <p:xfrm>
          <a:off x="0" y="0"/>
          <a:ext cx="12165840" cy="6890400"/>
        </p:xfrm>
        <a:graphic>
          <a:graphicData uri="http://schemas.openxmlformats.org/drawingml/2006/table">
            <a:tbl>
              <a:tblPr/>
              <a:tblGrid>
                <a:gridCol w="12165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90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1800" b="0" strike="noStrike" spc="-1">
                          <a:solidFill>
                            <a:srgbClr val="000000"/>
                          </a:solidFill>
                          <a:latin typeface="Century Gothic"/>
                        </a:rPr>
                        <a:t>/</a:t>
                      </a:r>
                      <a:endParaRPr lang="es-E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6320">
                      <a:solidFill>
                        <a:srgbClr val="FF0000"/>
                      </a:solidFill>
                    </a:lnL>
                    <a:lnR w="76320">
                      <a:solidFill>
                        <a:srgbClr val="FF0000"/>
                      </a:solidFill>
                    </a:lnR>
                    <a:lnT w="76320">
                      <a:solidFill>
                        <a:srgbClr val="FF0000"/>
                      </a:solidFill>
                    </a:lnT>
                    <a:lnB w="76320">
                      <a:solidFill>
                        <a:srgbClr val="FF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8" name="Tabla 2"/>
          <p:cNvGraphicFramePr/>
          <p:nvPr/>
        </p:nvGraphicFramePr>
        <p:xfrm>
          <a:off x="0" y="0"/>
          <a:ext cx="12191400" cy="6945960"/>
        </p:xfrm>
        <a:graphic>
          <a:graphicData uri="http://schemas.openxmlformats.org/drawingml/2006/table">
            <a:tbl>
              <a:tblPr/>
              <a:tblGrid>
                <a:gridCol w="451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74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712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3405240" algn="l"/>
                        </a:tabLst>
                      </a:pPr>
                      <a:r>
                        <a:rPr lang="es-ES" sz="1800" b="1" strike="noStrike" spc="-1">
                          <a:solidFill>
                            <a:schemeClr val="lt1"/>
                          </a:solidFill>
                          <a:latin typeface="Calibri"/>
                        </a:rPr>
                        <a:t>ETAPA CLÁSICA DEL  DERECHO ROMANO 27 a.C. hasta el  285 d.C. </a:t>
                      </a:r>
                      <a:endParaRPr lang="es-E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tabLst>
                          <a:tab pos="0" algn="l"/>
                        </a:tabLst>
                      </a:pPr>
                      <a:r>
                        <a:rPr lang="es-ES" sz="1050" b="1" strike="noStrike" spc="-1">
                          <a:solidFill>
                            <a:schemeClr val="lt1"/>
                          </a:solidFill>
                          <a:latin typeface="Calibri"/>
                        </a:rPr>
                        <a:t>27 a.C. al 235 d.C. 50 AÑOS de anarquía ejercito, 22 emperadores </a:t>
                      </a:r>
                      <a:r>
                        <a:rPr lang="es-ES_tradnl" sz="1050" b="1" strike="noStrike" spc="-1">
                          <a:solidFill>
                            <a:schemeClr val="lt1"/>
                          </a:solidFill>
                          <a:latin typeface="Calibri"/>
                          <a:ea typeface="MS Mincho"/>
                        </a:rPr>
                        <a:t>monopolizan los dos siglos y medios 250 años. </a:t>
                      </a:r>
                      <a:r>
                        <a:rPr lang="es-ES" sz="1050" b="1" strike="noStrike" spc="-1">
                          <a:solidFill>
                            <a:schemeClr val="lt1"/>
                          </a:solidFill>
                          <a:latin typeface="Calibri"/>
                          <a:ea typeface="MS Mincho"/>
                        </a:rPr>
                        <a:t>285 Diocleciano.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" sz="1050" b="1" strike="noStrike" spc="-1">
                          <a:solidFill>
                            <a:schemeClr val="lt1"/>
                          </a:solidFill>
                          <a:latin typeface="Calibri"/>
                          <a:ea typeface="MS Mincho"/>
                        </a:rPr>
                        <a:t>(</a:t>
                      </a:r>
                      <a:r>
                        <a:rPr lang="es-ES_tradnl" sz="1050" b="1" strike="noStrike" spc="-1">
                          <a:solidFill>
                            <a:schemeClr val="lt1"/>
                          </a:solidFill>
                          <a:latin typeface="Calibri"/>
                          <a:ea typeface="MS Mincho"/>
                        </a:rPr>
                        <a:t>4 DINASTIAS Época de </a:t>
                      </a:r>
                      <a:r>
                        <a:rPr lang="es-ES_tradnl" sz="1050" b="1" u="sng" strike="noStrike" spc="-1">
                          <a:solidFill>
                            <a:schemeClr val="lt1"/>
                          </a:solidFill>
                          <a:uFillTx/>
                          <a:latin typeface="Calibri"/>
                          <a:ea typeface="MS Mincho"/>
                        </a:rPr>
                        <a:t>Julio- Claudia </a:t>
                      </a:r>
                      <a:r>
                        <a:rPr lang="es-ES_tradnl" sz="1050" b="1" strike="noStrike" spc="-1">
                          <a:solidFill>
                            <a:schemeClr val="lt1"/>
                          </a:solidFill>
                          <a:latin typeface="Calibri"/>
                          <a:ea typeface="MS Mincho"/>
                        </a:rPr>
                        <a:t>27 a. C. al 68/69 d. C.</a:t>
                      </a:r>
                      <a:r>
                        <a:rPr lang="es-ES" sz="1050" b="1" strike="noStrike" spc="-1">
                          <a:solidFill>
                            <a:schemeClr val="lt1"/>
                          </a:solidFill>
                          <a:latin typeface="Calibri"/>
                          <a:ea typeface="MS Mincho"/>
                        </a:rPr>
                        <a:t> </a:t>
                      </a:r>
                      <a:r>
                        <a:rPr lang="es-ES_tradnl" sz="1050" b="1" strike="noStrike" spc="-1">
                          <a:solidFill>
                            <a:schemeClr val="lt1"/>
                          </a:solidFill>
                          <a:latin typeface="Calibri"/>
                          <a:ea typeface="MS Mincho"/>
                        </a:rPr>
                        <a:t>Época de </a:t>
                      </a:r>
                      <a:r>
                        <a:rPr lang="es-ES_tradnl" sz="1050" b="1" u="sng" strike="noStrike" spc="-1">
                          <a:solidFill>
                            <a:schemeClr val="lt1"/>
                          </a:solidFill>
                          <a:uFillTx/>
                          <a:latin typeface="Calibri"/>
                          <a:ea typeface="MS Mincho"/>
                        </a:rPr>
                        <a:t>Flavio</a:t>
                      </a:r>
                      <a:r>
                        <a:rPr lang="es-ES_tradnl" sz="1050" b="1" strike="noStrike" spc="-1">
                          <a:solidFill>
                            <a:schemeClr val="lt1"/>
                          </a:solidFill>
                          <a:latin typeface="Calibri"/>
                          <a:ea typeface="MS Mincho"/>
                        </a:rPr>
                        <a:t> 69 al 96 d. C. redacción del </a:t>
                      </a:r>
                      <a:r>
                        <a:rPr lang="es-ES_tradnl" sz="1050" b="1" u="sng" strike="noStrike" spc="-1">
                          <a:solidFill>
                            <a:schemeClr val="lt1"/>
                          </a:solidFill>
                          <a:uFillTx/>
                          <a:latin typeface="Calibri"/>
                          <a:ea typeface="MS Mincho"/>
                        </a:rPr>
                        <a:t>edicto perpetuo por Salvio Juliano</a:t>
                      </a:r>
                      <a:r>
                        <a:rPr lang="es-ES_tradnl" sz="1050" b="1" strike="noStrike" spc="-1">
                          <a:solidFill>
                            <a:schemeClr val="lt1"/>
                          </a:solidFill>
                          <a:latin typeface="Calibri"/>
                          <a:ea typeface="MS Mincho"/>
                        </a:rPr>
                        <a:t>.</a:t>
                      </a:r>
                      <a:r>
                        <a:rPr lang="es-ES" sz="1050" b="1" strike="noStrike" spc="-1">
                          <a:solidFill>
                            <a:schemeClr val="lt1"/>
                          </a:solidFill>
                          <a:latin typeface="Calibri"/>
                          <a:ea typeface="MS Mincho"/>
                        </a:rPr>
                        <a:t> </a:t>
                      </a:r>
                      <a:r>
                        <a:rPr lang="es-ES_tradnl" sz="1050" b="1" strike="noStrike" spc="-1">
                          <a:solidFill>
                            <a:schemeClr val="lt1"/>
                          </a:solidFill>
                          <a:latin typeface="Calibri"/>
                          <a:ea typeface="MS Mincho"/>
                        </a:rPr>
                        <a:t>Época de </a:t>
                      </a:r>
                      <a:r>
                        <a:rPr lang="es-ES_tradnl" sz="1050" b="1" u="sng" strike="noStrike" spc="-1">
                          <a:solidFill>
                            <a:schemeClr val="lt1"/>
                          </a:solidFill>
                          <a:uFillTx/>
                          <a:latin typeface="Calibri"/>
                          <a:ea typeface="MS Mincho"/>
                        </a:rPr>
                        <a:t>Antoninos</a:t>
                      </a:r>
                      <a:r>
                        <a:rPr lang="es-ES_tradnl" sz="1050" b="1" strike="noStrike" spc="-1">
                          <a:solidFill>
                            <a:schemeClr val="lt1"/>
                          </a:solidFill>
                          <a:latin typeface="Calibri"/>
                          <a:ea typeface="MS Mincho"/>
                        </a:rPr>
                        <a:t> del 96 al 193 d. C.</a:t>
                      </a:r>
                      <a:r>
                        <a:rPr lang="es-ES" sz="1050" b="1" strike="noStrike" spc="-1">
                          <a:solidFill>
                            <a:schemeClr val="lt1"/>
                          </a:solidFill>
                          <a:latin typeface="Calibri"/>
                          <a:ea typeface="MS Mincho"/>
                        </a:rPr>
                        <a:t> </a:t>
                      </a:r>
                      <a:r>
                        <a:rPr lang="es-ES_tradnl" sz="1050" b="1" strike="noStrike" spc="-1">
                          <a:solidFill>
                            <a:schemeClr val="lt1"/>
                          </a:solidFill>
                          <a:latin typeface="Calibri"/>
                          <a:ea typeface="MS Mincho"/>
                        </a:rPr>
                        <a:t>Época de los </a:t>
                      </a:r>
                      <a:r>
                        <a:rPr lang="es-ES_tradnl" sz="1050" b="1" u="sng" strike="noStrike" spc="-1">
                          <a:solidFill>
                            <a:schemeClr val="lt1"/>
                          </a:solidFill>
                          <a:uFillTx/>
                          <a:latin typeface="Calibri"/>
                          <a:ea typeface="MS Mincho"/>
                        </a:rPr>
                        <a:t>Severos</a:t>
                      </a:r>
                      <a:r>
                        <a:rPr lang="es-ES_tradnl" sz="1050" b="1" strike="noStrike" spc="-1">
                          <a:solidFill>
                            <a:schemeClr val="lt1"/>
                          </a:solidFill>
                          <a:latin typeface="Calibri"/>
                          <a:ea typeface="MS Mincho"/>
                        </a:rPr>
                        <a:t> del 193 al 235 d. C.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_tradnl" sz="1050" b="1" strike="noStrike" spc="-1">
                          <a:solidFill>
                            <a:schemeClr val="lt1"/>
                          </a:solidFill>
                          <a:latin typeface="Calibri"/>
                          <a:ea typeface="MS Mincho"/>
                        </a:rPr>
                        <a:t> Vigente hasta el año 235 d.C. que muere Alejandro Severo y tiene un periodo de 50 años de anarquía que finaliza con la llegada al poder de Diocleciano. 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1F497D"/>
                      </a:solidFill>
                    </a:lnL>
                    <a:lnR w="12240">
                      <a:solidFill>
                        <a:srgbClr val="1F497D"/>
                      </a:solidFill>
                    </a:lnR>
                    <a:lnT w="12240">
                      <a:solidFill>
                        <a:srgbClr val="1F497D"/>
                      </a:solidFill>
                    </a:lnT>
                    <a:lnB w="12240">
                      <a:solidFill>
                        <a:srgbClr val="1F497D"/>
                      </a:solidFill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05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s-ES_tradnl" sz="105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 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_tradnl" sz="1400" b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DERECHO</a:t>
                      </a:r>
                      <a:endParaRPr lang="es-ES" sz="14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_tradnl" sz="1050" b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Senado y equestres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s-ES_tradnl" sz="1000" b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Leyes y plebiscitos: </a:t>
                      </a:r>
                      <a:r>
                        <a:rPr lang="es-ES_tradnl" sz="10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cesa la actividad comicial.</a:t>
                      </a:r>
                      <a:endParaRPr lang="es-ES" sz="1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66760" lvl="1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s-ES_tradnl" sz="10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Ley: declaración de potestad, autorizada por el pueblo, que vincula a todos los ciudadanos.</a:t>
                      </a:r>
                      <a:endParaRPr lang="es-ES" sz="1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66760" lvl="1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s-ES_tradnl" sz="10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Procedimientos: </a:t>
                      </a:r>
                      <a:r>
                        <a:rPr lang="es-ES_tradnl" sz="1000" b="0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rogatio </a:t>
                      </a:r>
                      <a:r>
                        <a:rPr lang="es-ES_tradnl" sz="10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del magistrado, asamblea, primera unidad comicial en votar, primer ciudadano en votar.</a:t>
                      </a:r>
                      <a:endParaRPr lang="es-ES" sz="1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66760" lvl="1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s-ES_tradnl" sz="1000" b="0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Rogatio</a:t>
                      </a:r>
                      <a:endParaRPr lang="es-ES" sz="1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66760" lvl="1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s-ES_tradnl" sz="1000" b="0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Sanctio: </a:t>
                      </a:r>
                      <a:r>
                        <a:rPr lang="es-ES_tradnl" sz="10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invalidez de la ley si va en contra de una ley sacra, o de una a favor de la plebe, o en contra de la anterior.</a:t>
                      </a:r>
                      <a:endParaRPr lang="es-ES" sz="1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66760" lvl="1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s-ES_tradnl" sz="10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Clasificación de las leyes, según Ulpiano (perfectas, menos perfectas, imperfectas)</a:t>
                      </a:r>
                      <a:endParaRPr lang="es-ES" sz="1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s-ES_tradnl" sz="1000" b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Edicto del Pretor</a:t>
                      </a:r>
                      <a:r>
                        <a:rPr lang="es-ES_tradnl" sz="1000" b="1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: ius edicendi </a:t>
                      </a:r>
                      <a:r>
                        <a:rPr lang="es-ES_tradnl" sz="10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se codifica con Salvio Juliano en el </a:t>
                      </a:r>
                      <a:r>
                        <a:rPr lang="es-ES_tradnl" sz="1000" b="1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Edictum Perpetuum</a:t>
                      </a:r>
                      <a:endParaRPr lang="es-ES" sz="1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s-ES_tradnl" sz="1000" b="1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Senatusconslta: </a:t>
                      </a:r>
                      <a:r>
                        <a:rPr lang="es-ES_tradnl" sz="10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tienen valor normativo</a:t>
                      </a:r>
                      <a:endParaRPr lang="es-ES" sz="1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81080" indent="-18108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</a:pPr>
                      <a:r>
                        <a:rPr lang="es-ES_tradnl" sz="1000" b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CANCILLERÍA IMPERIAL. </a:t>
                      </a:r>
                      <a:r>
                        <a:rPr lang="es-ES_tradnl" sz="10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Funcionarios y Burócratas imperiales.</a:t>
                      </a:r>
                      <a:endParaRPr lang="es-ES" sz="1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58920" lvl="1" indent="-17604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Courier New"/>
                        <a:buChar char="o"/>
                      </a:pPr>
                      <a:r>
                        <a:rPr lang="es-ES_tradnl" sz="1000" b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PREFECTOS: </a:t>
                      </a:r>
                      <a:r>
                        <a:rPr lang="es-ES_tradnl" sz="10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OFICIOS bien remunerados, relacionados con todos los sectores de la Administración (finanzas, correos…). Los funcionarios con competencias más importantes reciben el nombre de Derecho: </a:t>
                      </a:r>
                      <a:endParaRPr lang="es-ES" sz="1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81080" indent="-18108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</a:pPr>
                      <a:r>
                        <a:rPr lang="es-ES_tradnl" sz="1000" b="1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Constitución Antoniniana y Edicto de Caracalla</a:t>
                      </a:r>
                      <a:r>
                        <a:rPr lang="es-ES_tradnl" sz="10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 (todos contribuyen al fisco, aumento del patrimonio del Príncipe).</a:t>
                      </a:r>
                      <a:endParaRPr lang="es-ES" sz="1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81080" indent="-18108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</a:pPr>
                      <a:r>
                        <a:rPr lang="es-ES_tradnl" sz="1000" b="1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Ius Novum</a:t>
                      </a:r>
                      <a:r>
                        <a:rPr lang="es-ES_tradnl" sz="10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 </a:t>
                      </a:r>
                      <a:endParaRPr lang="es-ES" sz="1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38280" lvl="1" indent="-18108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</a:pPr>
                      <a:r>
                        <a:rPr lang="es-ES_tradnl" sz="10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(Derecho del Príncipe)</a:t>
                      </a:r>
                      <a:endParaRPr lang="es-ES" sz="1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s-ES_tradnl" sz="1000" b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CONSTITUCIONES IMPERIALES</a:t>
                      </a:r>
                      <a:endParaRPr lang="es-ES" sz="1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81080" indent="-18108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</a:pPr>
                      <a:r>
                        <a:rPr lang="es-ES_tradnl" sz="1000" b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EDICTOS:</a:t>
                      </a:r>
                      <a:r>
                        <a:rPr lang="es-ES_tradnl" sz="10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 el Príncipe promulga edictos, en los que se regulan cuestiones de Derecho Público y Privado. El edicto era público y entraba inmediatamente en vigor, salvo disposición en contrario.</a:t>
                      </a:r>
                      <a:endParaRPr lang="es-ES" sz="1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81080" indent="-18108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</a:pPr>
                      <a:r>
                        <a:rPr lang="es-ES_tradnl" sz="1000" b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MANDATOS</a:t>
                      </a:r>
                      <a:r>
                        <a:rPr lang="es-ES_tradnl" sz="10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: instrucciones dirigidas a funcionarios o gobernadores provinciales.</a:t>
                      </a:r>
                      <a:endParaRPr lang="es-ES" sz="1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81080" indent="-18108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</a:pPr>
                      <a:r>
                        <a:rPr lang="es-ES_tradnl" sz="1000" b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DECRETOS: </a:t>
                      </a:r>
                      <a:r>
                        <a:rPr lang="es-ES_tradnl" sz="10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sentencias dictadas por el Príncipe o por un tribunal presidido por él, en primera instancia o en apelación.</a:t>
                      </a:r>
                      <a:endParaRPr lang="es-ES" sz="1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81080" indent="-18108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</a:pPr>
                      <a:r>
                        <a:rPr lang="es-ES_tradnl" sz="1000" b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EPÍSTOLAS y RESCRIPTOS</a:t>
                      </a:r>
                      <a:r>
                        <a:rPr lang="es-ES_tradnl" sz="10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: respuestas por escrito, a las que se organizaba validez jurídica, a las preguntas que formulaban al Príncipe. Instituciones o personalidades, en supuestos dudosos. En ocasiones, el Príncipe contestaba en el mismo escrito en el que formulaba la pregunta, en cuyo caso se le daba el nombre de</a:t>
                      </a:r>
                      <a:r>
                        <a:rPr lang="es-ES_tradnl" sz="1000" b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 RESCRIPTO</a:t>
                      </a:r>
                      <a:r>
                        <a:rPr lang="es-ES_tradnl" sz="10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. La potestas y la </a:t>
                      </a:r>
                      <a:r>
                        <a:rPr lang="es-ES_tradnl" sz="1000" b="0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autoritas</a:t>
                      </a:r>
                      <a:r>
                        <a:rPr lang="es-ES_tradnl" sz="10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 del Príncipe era de tal naturaleza que se entendía que las contestaciones a las preguntas tenían validez jurídica, por lo que se consideraban Derecho Vigente.</a:t>
                      </a:r>
                      <a:endParaRPr lang="es-ES" sz="1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1F497D"/>
                      </a:solidFill>
                    </a:lnL>
                    <a:lnR w="12240">
                      <a:solidFill>
                        <a:srgbClr val="1F497D"/>
                      </a:solidFill>
                    </a:lnR>
                    <a:lnT w="12240">
                      <a:solidFill>
                        <a:srgbClr val="1F497D"/>
                      </a:solidFill>
                    </a:lnT>
                    <a:lnB w="12240">
                      <a:solidFill>
                        <a:srgbClr val="1F497D"/>
                      </a:solidFill>
                    </a:lnB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1400" b="1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 JURISPRUDENCIA CLÁSICA</a:t>
                      </a:r>
                      <a:endParaRPr lang="es-ES" sz="14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s-ES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 supone el punto de mayor desarrollo de la cultura jurídica romana: clásica (ejemplar)</a:t>
                      </a:r>
                      <a:r>
                        <a:rPr lang="es-ES" sz="1050" b="1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 INTERPRETACION: RIGOR TECNICO.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s-ES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obras de los juristas: </a:t>
                      </a:r>
                      <a:r>
                        <a:rPr lang="es-ES" sz="1050" b="1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IURA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• </a:t>
                      </a:r>
                      <a:r>
                        <a:rPr lang="es-ES" sz="1050" b="0" i="1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Institutiones                                   </a:t>
                      </a:r>
                      <a:r>
                        <a:rPr lang="es-ES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• </a:t>
                      </a:r>
                      <a:r>
                        <a:rPr lang="es-ES" sz="1050" b="0" i="1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Epítome                                      </a:t>
                      </a:r>
                      <a:r>
                        <a:rPr lang="es-ES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• </a:t>
                      </a:r>
                      <a:r>
                        <a:rPr lang="es-ES" sz="1050" b="0" i="1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Institutiones                                   </a:t>
                      </a:r>
                      <a:r>
                        <a:rPr lang="es-ES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• </a:t>
                      </a:r>
                      <a:r>
                        <a:rPr lang="es-ES" sz="1050" b="0" i="1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Regulae, Definitiones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ES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• </a:t>
                      </a:r>
                      <a:r>
                        <a:rPr lang="es-ES" sz="1050" b="0" i="1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Sententiae, Opiniones                  </a:t>
                      </a:r>
                      <a:r>
                        <a:rPr lang="es-ES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• </a:t>
                      </a:r>
                      <a:r>
                        <a:rPr lang="es-ES" sz="1050" b="0" i="1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Comentarii                                 </a:t>
                      </a:r>
                      <a:r>
                        <a:rPr lang="es-ES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• </a:t>
                      </a:r>
                      <a:r>
                        <a:rPr lang="es-ES" sz="1050" b="0" i="1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Quaestiones, Diputationes          </a:t>
                      </a:r>
                      <a:r>
                        <a:rPr lang="es-ES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• </a:t>
                      </a:r>
                      <a:r>
                        <a:rPr lang="es-ES" sz="1050" b="0" i="1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Digesta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0" algn="l"/>
                        </a:tabLst>
                      </a:pPr>
                      <a:r>
                        <a:rPr lang="es-ES" sz="1050" b="1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JURISTA à JURISPRUDENCIA CLASICA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28560" lvl="1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0" algn="l"/>
                        </a:tabLst>
                      </a:pPr>
                      <a:r>
                        <a:rPr lang="es-ES" sz="1050" b="1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Supone el punto de mayor desarrollo de la cultura romana: clásica igual a ejemplar. Obras de los juristas iura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28560" lvl="1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0" algn="l"/>
                        </a:tabLst>
                      </a:pPr>
                      <a:r>
                        <a:rPr lang="es-ES" sz="1050" b="1" strike="noStrike" spc="-1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Calibri"/>
                        </a:rPr>
                        <a:t>ESCUELAS</a:t>
                      </a:r>
                      <a:r>
                        <a:rPr lang="es-ES" sz="1050" b="0" strike="noStrike" spc="-1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Calibri"/>
                        </a:rPr>
                        <a:t> </a:t>
                      </a:r>
                      <a:r>
                        <a:rPr lang="es-ES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(Gayo y Ulpiano)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28560" lvl="1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0" algn="l"/>
                        </a:tabLst>
                      </a:pPr>
                      <a:r>
                        <a:rPr lang="es-ES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SABINOS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28560" lvl="1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0" algn="l"/>
                        </a:tabLst>
                      </a:pPr>
                      <a:r>
                        <a:rPr lang="es-ES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PROCULEYANOS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0" algn="l"/>
                        </a:tabLst>
                      </a:pPr>
                      <a:r>
                        <a:rPr lang="es-ES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Periodos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55680" lvl="1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0" algn="l"/>
                        </a:tabLst>
                      </a:pPr>
                      <a:r>
                        <a:rPr lang="es-ES" sz="1050" b="1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Jurisprudencia republicana 130 a.C.-30 a. C.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22440" lvl="2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0" algn="l"/>
                        </a:tabLst>
                      </a:pPr>
                      <a:r>
                        <a:rPr lang="es-ES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Característica principal: periodo de formación, sienta las bases del sistema jurisprudencial. Cesan las actividades </a:t>
                      </a:r>
                      <a:r>
                        <a:rPr lang="es-ES" sz="1050" b="0" i="1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agere, cavere, respondere</a:t>
                      </a:r>
                      <a:r>
                        <a:rPr lang="es-ES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. Los juristas pertenecían a la clase social senatorial y patricia, en algunos casos son pontífices.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22440" lvl="2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0" algn="l"/>
                        </a:tabLst>
                      </a:pPr>
                      <a:r>
                        <a:rPr lang="es-ES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Destacan Quinto Mucio Escevola, Servio Sulpicio Rufo.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55680" lvl="1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0" algn="l"/>
                        </a:tabLst>
                      </a:pPr>
                      <a:r>
                        <a:rPr lang="es-ES" sz="1050" b="1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Jurisprudencia alta 30 a.C. -130 d. C.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22440" lvl="2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0" algn="l"/>
                        </a:tabLst>
                      </a:pPr>
                      <a:r>
                        <a:rPr lang="es-ES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Característica principal: periodo de apogeo. </a:t>
                      </a:r>
                      <a:r>
                        <a:rPr lang="es-ES_tradnl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Vinculación con la época de Augusto.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22440" lvl="2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0" algn="l"/>
                        </a:tabLst>
                      </a:pPr>
                      <a:r>
                        <a:rPr lang="es-ES_tradnl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Escuelas: sabiniana (Masurio Sabino) y proculiana (o proculeyana; Labeón): disensiones.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079640" lvl="3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0" algn="l"/>
                        </a:tabLst>
                      </a:pPr>
                      <a:r>
                        <a:rPr lang="es-ES_tradnl" sz="1050" b="1" i="1" strike="noStrike" spc="-1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Calibri"/>
                        </a:rPr>
                        <a:t>Ius publice</a:t>
                      </a:r>
                      <a:r>
                        <a:rPr lang="es-ES_tradnl" sz="1050" b="1" strike="noStrike" spc="-1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Calibri"/>
                        </a:rPr>
                        <a:t> </a:t>
                      </a:r>
                      <a:r>
                        <a:rPr lang="es-ES_tradnl" sz="1050" b="1" i="1" strike="noStrike" spc="-1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Calibri"/>
                        </a:rPr>
                        <a:t>respondendi ex auctoritate principis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22440" lvl="2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0" algn="l"/>
                        </a:tabLst>
                      </a:pPr>
                      <a:r>
                        <a:rPr lang="es-ES_tradnl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Mecanismo de atribución a ciertos juristas de la autoridad del Príncipe. Fue instaurado por Augusto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079640" lvl="3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0" algn="l"/>
                        </a:tabLst>
                      </a:pPr>
                      <a:r>
                        <a:rPr lang="es-ES_tradnl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Objetivo: dotar de mayor autoridad a ciertos juristas, para influir en mayor grado en magistrados y jueces.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22440" lvl="2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0" algn="l"/>
                        </a:tabLst>
                      </a:pPr>
                      <a:r>
                        <a:rPr lang="es-ES_tradnl" sz="1050" b="1" i="1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Consilium principis</a:t>
                      </a:r>
                      <a:r>
                        <a:rPr lang="es-ES_tradnl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: órgano asesor en materias jurídicas de que dispusieron los emperadores, a partir de Augusto. El emperador Adriano lo institucionaliza: permanente, funcionarios a sueldo, otras funciones anexas.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22440" lvl="2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0" algn="l"/>
                        </a:tabLst>
                      </a:pPr>
                      <a:r>
                        <a:rPr lang="es-ES_tradnl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Juristas: Sabino, Labeón y Salvio Juliano.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55680" lvl="1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0" algn="l"/>
                        </a:tabLst>
                      </a:pPr>
                      <a:r>
                        <a:rPr lang="es-ES" sz="1050" b="1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Jurisprudencia clásica tardía o tardoclásica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22440" lvl="2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0" algn="l"/>
                        </a:tabLst>
                      </a:pPr>
                      <a:r>
                        <a:rPr lang="es-ES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Característica principal: periodo de comienzo de </a:t>
                      </a:r>
                      <a:r>
                        <a:rPr lang="es-ES" sz="1050" b="1" u="sng" strike="noStrike" spc="-1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uFillTx/>
                          <a:latin typeface="Calibri"/>
                        </a:rPr>
                        <a:t>declinación. Hay menos creación más vinculación con el príncipe.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22440" lvl="2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0" algn="l"/>
                        </a:tabLst>
                      </a:pPr>
                      <a:r>
                        <a:rPr lang="es-ES_tradnl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La transformación del </a:t>
                      </a:r>
                      <a:r>
                        <a:rPr lang="es-ES_tradnl" sz="1050" b="0" i="1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consilium principis</a:t>
                      </a:r>
                      <a:r>
                        <a:rPr lang="es-ES_tradnl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 en una Cancillería tiene un efecto poderoso: se centraliza la producción de normas (en general, constituciones imperiales)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22440" lvl="2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0" algn="l"/>
                        </a:tabLst>
                      </a:pPr>
                      <a:r>
                        <a:rPr lang="es-ES_tradnl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La codificación del edicto practicada por Adriano incide negativamente en la creación de nuevas acciones y medios procesales. </a:t>
                      </a:r>
                      <a:r>
                        <a:rPr lang="es-ES_tradnl" sz="1050" b="1" u="sng" strike="noStrike" spc="-1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uFillTx/>
                          <a:latin typeface="Calibri"/>
                        </a:rPr>
                        <a:t>Tendencia a recopilar.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22440" lvl="2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0" algn="l"/>
                        </a:tabLst>
                      </a:pPr>
                      <a:r>
                        <a:rPr lang="es-ES_tradnl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Disminuye importancia de respuestas de los juristas.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22440" lvl="2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0" algn="l"/>
                        </a:tabLst>
                      </a:pPr>
                      <a:r>
                        <a:rPr lang="es-ES_tradnl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Reciben atención otras nuevas ramas del Derecho: penal, administrativo, fiscal.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622440" lvl="2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0" algn="l"/>
                        </a:tabLst>
                      </a:pPr>
                      <a:r>
                        <a:rPr lang="es-ES" sz="105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Obras de la jurisprudencia: en general, comentarios al edicto; comentarios a obras de otros juristas anteriores. Se destacan por su habilidad para formar principios, reglas jurídicas y definiciones, a partir de los casos que estudian.</a:t>
                      </a:r>
                      <a:endParaRPr lang="es-ES" sz="10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1F497D"/>
                      </a:solidFill>
                    </a:lnL>
                    <a:lnR w="12240">
                      <a:solidFill>
                        <a:srgbClr val="1F497D"/>
                      </a:solidFill>
                    </a:lnR>
                    <a:lnT w="12240">
                      <a:solidFill>
                        <a:srgbClr val="1F497D"/>
                      </a:solidFill>
                    </a:lnT>
                    <a:lnB w="12240">
                      <a:solidFill>
                        <a:srgbClr val="1F497D"/>
                      </a:solidFill>
                    </a:lnB>
                    <a:solidFill>
                      <a:srgbClr val="E9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89" name="Tabla 2"/>
          <p:cNvGraphicFramePr/>
          <p:nvPr>
            <p:extLst>
              <p:ext uri="{D42A27DB-BD31-4B8C-83A1-F6EECF244321}">
                <p14:modId xmlns:p14="http://schemas.microsoft.com/office/powerpoint/2010/main" val="645633184"/>
              </p:ext>
            </p:extLst>
          </p:nvPr>
        </p:nvGraphicFramePr>
        <p:xfrm>
          <a:off x="0" y="0"/>
          <a:ext cx="12220200" cy="6937131"/>
        </p:xfrm>
        <a:graphic>
          <a:graphicData uri="http://schemas.openxmlformats.org/drawingml/2006/table">
            <a:tbl>
              <a:tblPr/>
              <a:tblGrid>
                <a:gridCol w="122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371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6320">
                      <a:solidFill>
                        <a:srgbClr val="FF0000"/>
                      </a:solidFill>
                    </a:lnL>
                    <a:lnR w="76320">
                      <a:solidFill>
                        <a:srgbClr val="FF0000"/>
                      </a:solidFill>
                    </a:lnR>
                    <a:lnT w="76320">
                      <a:solidFill>
                        <a:srgbClr val="FF0000"/>
                      </a:solidFill>
                    </a:lnT>
                    <a:lnB w="76320">
                      <a:solidFill>
                        <a:srgbClr val="FF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0" name="Tabla 2"/>
          <p:cNvGraphicFramePr/>
          <p:nvPr/>
        </p:nvGraphicFramePr>
        <p:xfrm>
          <a:off x="0" y="0"/>
          <a:ext cx="12191760" cy="7060200"/>
        </p:xfrm>
        <a:graphic>
          <a:graphicData uri="http://schemas.openxmlformats.org/drawingml/2006/table">
            <a:tbl>
              <a:tblPr/>
              <a:tblGrid>
                <a:gridCol w="9430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752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1800" b="1" strike="noStrike" spc="-1">
                          <a:solidFill>
                            <a:schemeClr val="lt1"/>
                          </a:solidFill>
                          <a:latin typeface="Calibri"/>
                        </a:rPr>
                        <a:t>ETAPA POSTCLÁSICO DE DERECHO  ROMANO BURÓCRATAS Y DERECHO JUSTINIANEO</a:t>
                      </a:r>
                      <a:endParaRPr lang="es-E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1200" b="1" strike="noStrike" spc="-1">
                          <a:solidFill>
                            <a:schemeClr val="lt1"/>
                          </a:solidFill>
                          <a:latin typeface="Calibri"/>
                        </a:rPr>
                        <a:t>(285 S. 2ª1/2 III d.C. hasta el  476 S.V. d.C. Imperio de Occidente y el Imperio de Oriente SVI d.C.)</a:t>
                      </a:r>
                      <a:endParaRPr lang="es-E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1200" b="1" strike="noStrike" spc="-1">
                          <a:solidFill>
                            <a:schemeClr val="lt1"/>
                          </a:solidFill>
                          <a:latin typeface="Calibri"/>
                        </a:rPr>
                        <a:t>	Al servicio del Emperador</a:t>
                      </a:r>
                      <a:endParaRPr lang="es-E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1F497D"/>
                      </a:solidFill>
                    </a:lnL>
                    <a:lnR w="12240">
                      <a:solidFill>
                        <a:srgbClr val="1F497D"/>
                      </a:solidFill>
                    </a:lnR>
                    <a:lnT w="12240">
                      <a:solidFill>
                        <a:srgbClr val="1F497D"/>
                      </a:solidFill>
                    </a:lnT>
                    <a:lnB w="12240">
                      <a:solidFill>
                        <a:srgbClr val="1F497D"/>
                      </a:solidFill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01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s-ES_tradnl" sz="900" b="0" strike="noStrike" spc="-1">
                          <a:solidFill>
                            <a:schemeClr val="dk1"/>
                          </a:solidFill>
                          <a:latin typeface="Cambria"/>
                          <a:ea typeface="MS Mincho"/>
                        </a:rPr>
                        <a:t> </a:t>
                      </a:r>
                      <a:endParaRPr lang="es-ES" sz="9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_tradnl" sz="1400" b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DERECHO Y JURISPRUDENCIA </a:t>
                      </a:r>
                      <a:endParaRPr lang="es-ES" sz="14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ES" sz="14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s-ES_tradnl" sz="1100" b="1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IUS VETUM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444600" lvl="1" indent="-28584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Antiguas fuentes pero aún vigentes: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719280" lvl="2"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</a:pP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Leyes,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719280" lvl="2"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</a:pP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Plebiscitos,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719280" lvl="2"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</a:pP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Senadoconsultos, 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719280" lvl="2"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</a:pP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Edictos de los Magistrados: Edicto de Milán. Cesa con el Edicto perpetuo.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 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s-ES" sz="1100" b="1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IUS NOVUM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444600" lvl="1" indent="-28584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El Emperador, a través de sus Constituciones imperiales, ahora llamadas </a:t>
                      </a:r>
                      <a:r>
                        <a:rPr lang="es-ES" sz="1100" b="0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leges</a:t>
                      </a: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, y que nada tienen que ver con las comiciales, es la única fuente con actividad de producción.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444600" lvl="1" indent="-28584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s-ES" sz="1100" b="1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Leges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719280" lvl="2"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</a:pPr>
                      <a:r>
                        <a:rPr lang="es-ES" sz="1100" b="0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Código Gregorianus: constituciones desde Adriano a Diocleciano.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719280" lvl="2"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</a:pPr>
                      <a:r>
                        <a:rPr lang="es-ES" sz="1100" b="0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Código Hermogenianus: rescriptos de Diocleciano.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719280" lvl="2"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</a:pPr>
                      <a:r>
                        <a:rPr lang="es-ES" sz="1100" b="0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CódigoTheodosiamus: constituciones desde Constantino hasta las del propio Teodosiano II.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719280" lvl="2"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</a:pP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Obra de Justiniano: 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990720" lvl="3"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</a:pP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Instituciones: libros para la enseñanza. 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990720" lvl="3"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</a:pP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Digesto: compilación de obras jurisprudenciales (ordenadas en 50 libros).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990720" lvl="3"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</a:pP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 Código: recopilación de Constituciones imperiales (desde Diocleciano hasta el propio Justiniano).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990720" lvl="3"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</a:pP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Novelas: Constituciones Imperiales de Justiniano, no contendidas en el </a:t>
                      </a:r>
                      <a:r>
                        <a:rPr lang="es-ES" sz="1100" b="0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Corpus Iuris</a:t>
                      </a: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 y redactadas hasta el momento de su muerte.  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s-ES" sz="1100" b="1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IURA</a:t>
                      </a:r>
                      <a:r>
                        <a:rPr lang="es-ES" sz="1100" b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: obras jurisprudenciales (de los juristas)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446040" lvl="1" indent="-28584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Escritos de los juristas clásicos. Su difícil manejo y conocimiento hace que se canonicen por la LEY DE CITAS del 426, en la que solo se admite puedan citarse en juicio a GAYO, ULPIANO, PAPINIANO, PAULO Y MODESTINO. Prefiriéndose el saber mayoritario, y en caso de empate el de Papiniano.</a:t>
                      </a:r>
                      <a:r>
                        <a:rPr lang="es-ES" sz="1100" b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 IURA ET LEGES, LEY DE CITAS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446040" lvl="1" indent="-28584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s-ES" sz="1100" b="0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Recitatio legis, collatio codicum o Legum, Mosacairum et Romanarum.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446040" lvl="1" indent="-28584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s-ES" sz="1100" b="0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Fragmenta Vaticana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446040" lvl="1" indent="-28584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Reeditan obras clásica con alteraciones cambio del rollo al </a:t>
                      </a:r>
                      <a:r>
                        <a:rPr lang="es-ES" sz="1100" b="0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 Colex.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446040" lvl="1" indent="-28584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Elaboración de obras elementales recopilación de </a:t>
                      </a:r>
                      <a:r>
                        <a:rPr lang="es-ES" sz="1100" b="0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iura. </a:t>
                      </a: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sentencias, opiniones…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446040" lvl="1" indent="-28584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Sentencias de Paulo.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446040" lvl="1" indent="-28584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Epítome de Ulpiano.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446040" lvl="1" indent="-28584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s-ES" sz="1100" b="0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Res cottidiane.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1F497D"/>
                      </a:solidFill>
                    </a:lnL>
                    <a:lnR w="12240">
                      <a:solidFill>
                        <a:srgbClr val="1F497D"/>
                      </a:solidFill>
                    </a:lnR>
                    <a:lnT w="12240">
                      <a:solidFill>
                        <a:srgbClr val="1F497D"/>
                      </a:solidFill>
                    </a:lnT>
                    <a:lnB w="12240">
                      <a:solidFill>
                        <a:srgbClr val="1F497D"/>
                      </a:solidFill>
                    </a:lnB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1"/>
                        </a:spcAft>
                      </a:pP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601"/>
                        </a:spcAft>
                      </a:pP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601"/>
                        </a:spcAft>
                      </a:pP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Conviven tres sistemas jurídicos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58920" lvl="1" indent="-28584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Vulgarismo jurídico: Con la muerte de Ulpiano (288) y Modestino, decae la jurisprudencia. Las funciones del Jurista son absorbidas por los órganos imperiales y opta por entrar al servicio de la Administración o dedicarse a la enseñanza. Pérdida de calidad por adaptar el Derecho de las Provincias. Pérdida de la depurada técnica del Derecho en la época Clásica.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58920" lvl="1" indent="-28584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Recopilaciones, Síntesis de </a:t>
                      </a:r>
                      <a:r>
                        <a:rPr lang="es-ES" sz="1100" b="0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Iura </a:t>
                      </a: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y </a:t>
                      </a:r>
                      <a:r>
                        <a:rPr lang="es-ES" sz="1100" b="0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Leges- iura.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804960" lvl="2" indent="-28584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</a:pP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Recopilación de </a:t>
                      </a:r>
                      <a:r>
                        <a:rPr lang="es-ES" sz="1100" b="0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Iura y leges </a:t>
                      </a: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de la época anterior.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252440" lvl="3" indent="-28584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</a:pP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Fragmenta Vaticana.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252440" lvl="3" indent="-28584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</a:pPr>
                      <a:r>
                        <a:rPr lang="es-ES" sz="1100" b="0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Collatio Legum, Mosacairum et Romanarum.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58920" lvl="1" indent="-28584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Degradación de conceptos básicos.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58920" lvl="1" indent="-28584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Confusión de fuentes y dificultad de manejo, por ello se recopilan en: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804960" lvl="2" indent="-27144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</a:pP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Códigos de </a:t>
                      </a:r>
                      <a:r>
                        <a:rPr lang="es-ES" sz="1100" b="0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leges</a:t>
                      </a: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, Constituciones imperiales.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804960" lvl="2" indent="-27144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"/>
                      </a:pP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 Canonizan los </a:t>
                      </a:r>
                      <a:r>
                        <a:rPr lang="es-ES" sz="1100" b="0" i="1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iura</a:t>
                      </a: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, los escritos de juristas clásicos.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58920" lvl="1" indent="-28584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s-ES" sz="1100" b="0" strike="noStrike" spc="-1">
                          <a:solidFill>
                            <a:schemeClr val="dk1"/>
                          </a:solidFill>
                          <a:latin typeface="Calibri"/>
                          <a:ea typeface="MS Mincho"/>
                        </a:rPr>
                        <a:t>Organización por sistema de castas cerrado, excepto: clérigos, altos funcionarios y generalato. Influencia oriental.</a:t>
                      </a: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es-ES" sz="11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E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1F497D"/>
                      </a:solidFill>
                    </a:lnL>
                    <a:lnR w="12240">
                      <a:solidFill>
                        <a:srgbClr val="1F497D"/>
                      </a:solidFill>
                    </a:lnR>
                    <a:lnT w="12240">
                      <a:solidFill>
                        <a:srgbClr val="1F497D"/>
                      </a:solidFill>
                    </a:lnT>
                    <a:lnB w="12240">
                      <a:solidFill>
                        <a:srgbClr val="1F497D"/>
                      </a:solidFill>
                    </a:lnB>
                    <a:solidFill>
                      <a:srgbClr val="E9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91" name="Tabla 2"/>
          <p:cNvGraphicFramePr/>
          <p:nvPr/>
        </p:nvGraphicFramePr>
        <p:xfrm>
          <a:off x="0" y="0"/>
          <a:ext cx="12197160" cy="6968880"/>
        </p:xfrm>
        <a:graphic>
          <a:graphicData uri="http://schemas.openxmlformats.org/drawingml/2006/table">
            <a:tbl>
              <a:tblPr/>
              <a:tblGrid>
                <a:gridCol w="12197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68880">
                <a:tc>
                  <a:txBody>
                    <a:bodyPr/>
                    <a:lstStyle/>
                    <a:p>
                      <a:endParaRPr lang="es-ES" sz="1800" b="0" strike="noStrike" spc="-1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>
                    <a:lnL w="76320">
                      <a:solidFill>
                        <a:srgbClr val="FF0000"/>
                      </a:solidFill>
                    </a:lnL>
                    <a:lnR w="76320">
                      <a:solidFill>
                        <a:srgbClr val="FF0000"/>
                      </a:solidFill>
                    </a:lnR>
                    <a:lnT w="76320">
                      <a:solidFill>
                        <a:srgbClr val="FF0000"/>
                      </a:solidFill>
                    </a:lnT>
                    <a:lnB w="76320">
                      <a:solidFill>
                        <a:srgbClr val="FF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/>
          </p:cNvSpPr>
          <p:nvPr>
            <p:ph type="title"/>
          </p:nvPr>
        </p:nvSpPr>
        <p:spPr>
          <a:xfrm>
            <a:off x="1307160" y="197280"/>
            <a:ext cx="9982080" cy="772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0000"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ES" sz="1800" b="1" strike="noStrike" spc="-1">
                <a:solidFill>
                  <a:srgbClr val="1F497D"/>
                </a:solidFill>
                <a:latin typeface="Calibri"/>
              </a:rPr>
              <a:t>ETAPAS POSTCLÁSOCA DE DERECHO ROMANO BURÓCRATAS Y DERECHO JUSTINIANEO</a:t>
            </a:r>
            <a:br>
              <a:rPr sz="1800"/>
            </a:br>
            <a:r>
              <a:rPr lang="es-ES" sz="1800" b="1" strike="noStrike" spc="-1">
                <a:solidFill>
                  <a:srgbClr val="1F497D"/>
                </a:solidFill>
                <a:latin typeface="Calibri"/>
              </a:rPr>
              <a:t>(285 S. 2ª ½ III d.C. hasta el 476 S. V. d. C. Imperio de Occidente y de  Oriente SVI d.C.)</a:t>
            </a:r>
            <a:br>
              <a:rPr sz="1800"/>
            </a:br>
            <a:r>
              <a:rPr lang="es-ES" sz="1800" b="1" strike="noStrike" spc="-1">
                <a:solidFill>
                  <a:srgbClr val="1F497D"/>
                </a:solidFill>
                <a:latin typeface="Calibri"/>
              </a:rPr>
              <a:t>AL Servicio del Emperador </a:t>
            </a:r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93" name="PlaceHolder 2"/>
          <p:cNvSpPr>
            <a:spLocks noGrp="1"/>
          </p:cNvSpPr>
          <p:nvPr>
            <p:ph/>
          </p:nvPr>
        </p:nvSpPr>
        <p:spPr>
          <a:xfrm>
            <a:off x="290880" y="1153080"/>
            <a:ext cx="11754000" cy="56466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25000" lnSpcReduction="20000"/>
          </a:bodyPr>
          <a:lstStyle/>
          <a:p>
            <a:pPr marL="343080" indent="-343080" algn="just">
              <a:lnSpc>
                <a:spcPct val="150000"/>
              </a:lnSpc>
              <a:spcBef>
                <a:spcPts val="601"/>
              </a:spcBef>
              <a:spcAft>
                <a:spcPts val="601"/>
              </a:spcAft>
              <a:buClr>
                <a:srgbClr val="4A66AC"/>
              </a:buClr>
              <a:buFont typeface="Wingdings 3" charset="2"/>
              <a:buChar char=""/>
            </a:pPr>
            <a:r>
              <a:rPr lang="es-ES" sz="7200" b="1" strike="noStrike" spc="-1" dirty="0">
                <a:solidFill>
                  <a:srgbClr val="404040"/>
                </a:solidFill>
                <a:latin typeface="Calibri"/>
              </a:rPr>
              <a:t>LEY de CITAS</a:t>
            </a:r>
            <a:r>
              <a:rPr lang="es-ES" sz="5600" b="0" strike="noStrike" spc="-1" dirty="0">
                <a:solidFill>
                  <a:srgbClr val="404040"/>
                </a:solidFill>
                <a:latin typeface="Calibri"/>
              </a:rPr>
              <a:t>: nombre de una Constitución de Teodosio II de Oriente y  Valentino III de Occidente , del año 426 d.C., con el fin de combatir el Derecho Romano Vulgar de la época, - evitando controversias acerca de la autenticidad de las citas o de las obras utilizadas. Se establece especial autoridad, en relación con el resto de la Jurisprudencia clásica los escritos de 5 juristas en el caso de que sean presentados ante los tribunales: GAYO, </a:t>
            </a:r>
            <a:r>
              <a:rPr lang="es-ES" sz="5600" b="0" strike="noStrike" spc="-1" dirty="0">
                <a:solidFill>
                  <a:srgbClr val="404040"/>
                </a:solidFill>
                <a:highlight>
                  <a:srgbClr val="FFFF00"/>
                </a:highlight>
                <a:latin typeface="Calibri"/>
              </a:rPr>
              <a:t>PAPINIANO</a:t>
            </a:r>
            <a:r>
              <a:rPr lang="es-ES" sz="5600" b="0" strike="noStrike" spc="-1" dirty="0">
                <a:solidFill>
                  <a:srgbClr val="404040"/>
                </a:solidFill>
                <a:latin typeface="Calibri"/>
              </a:rPr>
              <a:t>, PAULO, ULPIANO Y MODESTINO. En caso de empate prevalece el criterio de Papiniano.</a:t>
            </a:r>
            <a:endParaRPr lang="en-US" sz="56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3080" algn="just">
              <a:lnSpc>
                <a:spcPct val="120000"/>
              </a:lnSpc>
              <a:buClr>
                <a:srgbClr val="4A66AC"/>
              </a:buClr>
              <a:buFont typeface="Wingdings 3" charset="2"/>
              <a:buChar char=""/>
            </a:pPr>
            <a:r>
              <a:rPr lang="es-ES" sz="7200" b="1" strike="noStrike" spc="-1" dirty="0">
                <a:solidFill>
                  <a:srgbClr val="404040"/>
                </a:solidFill>
                <a:highlight>
                  <a:srgbClr val="FFFF00"/>
                </a:highlight>
                <a:latin typeface="Calibri"/>
              </a:rPr>
              <a:t>COMPILACIONES DE CONSTITUCIONES  </a:t>
            </a:r>
            <a:r>
              <a:rPr lang="es-ES" sz="7200" b="1" i="1" strike="noStrike" spc="-1" dirty="0" err="1">
                <a:solidFill>
                  <a:srgbClr val="404040"/>
                </a:solidFill>
                <a:highlight>
                  <a:srgbClr val="FFFF00"/>
                </a:highlight>
                <a:latin typeface="Calibri"/>
              </a:rPr>
              <a:t>leges</a:t>
            </a:r>
            <a:r>
              <a:rPr lang="es-ES" sz="6400" b="1" i="1" strike="noStrike" spc="-1" dirty="0">
                <a:solidFill>
                  <a:srgbClr val="404040"/>
                </a:solidFill>
                <a:highlight>
                  <a:srgbClr val="FFFF00"/>
                </a:highlight>
                <a:latin typeface="Calibri"/>
              </a:rPr>
              <a:t>: </a:t>
            </a:r>
            <a:endParaRPr lang="en-US" sz="64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743040" lvl="1" indent="-285840" algn="just">
              <a:lnSpc>
                <a:spcPct val="120000"/>
              </a:lnSpc>
              <a:buClr>
                <a:srgbClr val="4A66AC"/>
              </a:buClr>
              <a:buFont typeface="Wingdings 3" charset="2"/>
              <a:buChar char=""/>
            </a:pPr>
            <a:r>
              <a:rPr lang="es-ES" sz="5600" b="1" strike="noStrike" spc="-1" dirty="0">
                <a:solidFill>
                  <a:srgbClr val="404040"/>
                </a:solidFill>
                <a:latin typeface="Calibri"/>
              </a:rPr>
              <a:t>1ª colección: Código Gregoriano</a:t>
            </a:r>
            <a:endParaRPr lang="en-US" sz="56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743040" lvl="1" indent="-285840" algn="just">
              <a:lnSpc>
                <a:spcPct val="120000"/>
              </a:lnSpc>
              <a:buClr>
                <a:srgbClr val="4A66AC"/>
              </a:buClr>
              <a:buFont typeface="Wingdings 3" charset="2"/>
              <a:buChar char=""/>
            </a:pPr>
            <a:r>
              <a:rPr lang="es-ES" sz="5600" b="1" strike="noStrike" spc="-1" dirty="0">
                <a:solidFill>
                  <a:srgbClr val="404040"/>
                </a:solidFill>
                <a:latin typeface="Calibri"/>
              </a:rPr>
              <a:t>2ª colección: Código </a:t>
            </a:r>
            <a:r>
              <a:rPr lang="es-ES" sz="5600" b="1" strike="noStrike" spc="-1" dirty="0" err="1">
                <a:solidFill>
                  <a:srgbClr val="404040"/>
                </a:solidFill>
                <a:latin typeface="Calibri"/>
              </a:rPr>
              <a:t>Hermogeniano</a:t>
            </a:r>
            <a:endParaRPr lang="en-US" sz="56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743040" lvl="1" indent="-285840" algn="just">
              <a:lnSpc>
                <a:spcPct val="120000"/>
              </a:lnSpc>
              <a:buClr>
                <a:srgbClr val="4A66AC"/>
              </a:buClr>
              <a:buFont typeface="Wingdings 3" charset="2"/>
              <a:buChar char=""/>
            </a:pPr>
            <a:r>
              <a:rPr lang="es-ES" sz="5600" b="1" strike="noStrike" spc="-1" dirty="0">
                <a:solidFill>
                  <a:srgbClr val="404040"/>
                </a:solidFill>
                <a:latin typeface="Calibri"/>
              </a:rPr>
              <a:t>3ª </a:t>
            </a:r>
            <a:r>
              <a:rPr lang="es-ES" sz="5600" b="1" strike="noStrike" spc="-1" dirty="0" err="1">
                <a:solidFill>
                  <a:srgbClr val="404040"/>
                </a:solidFill>
                <a:latin typeface="Calibri"/>
              </a:rPr>
              <a:t>Constitucionoes</a:t>
            </a:r>
            <a:r>
              <a:rPr lang="es-ES" sz="5600" b="1" strike="noStrike" spc="-1" dirty="0">
                <a:solidFill>
                  <a:srgbClr val="404040"/>
                </a:solidFill>
                <a:latin typeface="Calibri"/>
              </a:rPr>
              <a:t> </a:t>
            </a:r>
            <a:r>
              <a:rPr lang="es-ES" sz="5600" b="1" strike="noStrike" spc="-1" dirty="0" err="1">
                <a:solidFill>
                  <a:srgbClr val="404040"/>
                </a:solidFill>
                <a:latin typeface="Calibri"/>
              </a:rPr>
              <a:t>Simordianas</a:t>
            </a:r>
            <a:endParaRPr lang="en-US" sz="56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743040" lvl="1" indent="-285840" algn="just">
              <a:lnSpc>
                <a:spcPct val="120000"/>
              </a:lnSpc>
              <a:buClr>
                <a:srgbClr val="4A66AC"/>
              </a:buClr>
              <a:buFont typeface="Wingdings 3" charset="2"/>
              <a:buChar char=""/>
            </a:pPr>
            <a:r>
              <a:rPr lang="es-ES" sz="5600" b="1" strike="noStrike" spc="-1" dirty="0">
                <a:solidFill>
                  <a:srgbClr val="404040"/>
                </a:solidFill>
                <a:latin typeface="Calibri"/>
              </a:rPr>
              <a:t>CARÁCTER CODIFICADOR EL CÓDIGO TEODOSIANO: </a:t>
            </a:r>
            <a:r>
              <a:rPr lang="es-ES" sz="5600" b="0" strike="noStrike" spc="-1" dirty="0">
                <a:solidFill>
                  <a:srgbClr val="404040"/>
                </a:solidFill>
                <a:latin typeface="Calibri"/>
              </a:rPr>
              <a:t>promulgado en el año 438 por el emperador de Oriente Teodosio II. Recopiló las Constituciones Imperiales a partir de Constantino (cristiano). Contenido 16 libros y promulgado en Oriente y aceptado como Derecho vigente en Occidente por Valentiniano III.</a:t>
            </a:r>
            <a:endParaRPr lang="en-US" sz="56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3080" algn="just">
              <a:lnSpc>
                <a:spcPct val="120000"/>
              </a:lnSpc>
              <a:buClr>
                <a:srgbClr val="4A66AC"/>
              </a:buClr>
              <a:buFont typeface="Wingdings 3" charset="2"/>
              <a:buChar char=""/>
            </a:pPr>
            <a:r>
              <a:rPr lang="es-ES" sz="7200" b="1" strike="noStrike" spc="-1" dirty="0">
                <a:solidFill>
                  <a:srgbClr val="404040"/>
                </a:solidFill>
                <a:highlight>
                  <a:srgbClr val="FFFF00"/>
                </a:highlight>
                <a:latin typeface="Calibri"/>
              </a:rPr>
              <a:t>COLECCIONES DE </a:t>
            </a:r>
            <a:r>
              <a:rPr lang="es-ES" sz="7200" b="1" i="1" strike="noStrike" spc="-1" dirty="0" err="1">
                <a:solidFill>
                  <a:srgbClr val="404040"/>
                </a:solidFill>
                <a:highlight>
                  <a:srgbClr val="FFFF00"/>
                </a:highlight>
                <a:latin typeface="Calibri"/>
              </a:rPr>
              <a:t>iura</a:t>
            </a:r>
            <a:r>
              <a:rPr lang="es-ES" sz="7200" b="1" strike="noStrike" spc="-1" dirty="0">
                <a:solidFill>
                  <a:srgbClr val="404040"/>
                </a:solidFill>
                <a:highlight>
                  <a:srgbClr val="FFFF00"/>
                </a:highlight>
                <a:latin typeface="Calibri"/>
              </a:rPr>
              <a:t>: </a:t>
            </a:r>
            <a:endParaRPr lang="en-US" sz="72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743040" lvl="1" indent="-285840" algn="just">
              <a:lnSpc>
                <a:spcPct val="120000"/>
              </a:lnSpc>
              <a:buClr>
                <a:srgbClr val="4A66AC"/>
              </a:buClr>
              <a:buFont typeface="Wingdings 3" charset="2"/>
              <a:buChar char=""/>
            </a:pPr>
            <a:r>
              <a:rPr lang="es-ES" sz="7000" b="1" i="1" strike="noStrike" spc="-1" dirty="0">
                <a:solidFill>
                  <a:srgbClr val="404040"/>
                </a:solidFill>
                <a:latin typeface="Calibri"/>
              </a:rPr>
              <a:t>Pauli </a:t>
            </a:r>
            <a:r>
              <a:rPr lang="es-ES" sz="7000" b="1" i="1" strike="noStrike" spc="-1" dirty="0" err="1">
                <a:solidFill>
                  <a:srgbClr val="404040"/>
                </a:solidFill>
                <a:latin typeface="Calibri"/>
              </a:rPr>
              <a:t>Sententiae</a:t>
            </a:r>
            <a:r>
              <a:rPr lang="es-ES" sz="7000" b="1" i="1" strike="noStrike" spc="-1" dirty="0">
                <a:solidFill>
                  <a:srgbClr val="404040"/>
                </a:solidFill>
                <a:latin typeface="Calibri"/>
              </a:rPr>
              <a:t>, Ulpiano </a:t>
            </a:r>
            <a:r>
              <a:rPr lang="es-ES" sz="7000" b="1" i="1" strike="noStrike" spc="-1" dirty="0" err="1">
                <a:solidFill>
                  <a:srgbClr val="404040"/>
                </a:solidFill>
                <a:latin typeface="Calibri"/>
              </a:rPr>
              <a:t>Regularum</a:t>
            </a:r>
            <a:r>
              <a:rPr lang="es-ES" sz="7000" b="1" i="1" strike="noStrike" spc="-1" dirty="0">
                <a:solidFill>
                  <a:srgbClr val="404040"/>
                </a:solidFill>
                <a:latin typeface="Calibri"/>
              </a:rPr>
              <a:t> </a:t>
            </a:r>
            <a:r>
              <a:rPr lang="es-ES" sz="7000" b="1" i="1" strike="noStrike" spc="-1" dirty="0" err="1">
                <a:solidFill>
                  <a:srgbClr val="404040"/>
                </a:solidFill>
                <a:latin typeface="Calibri"/>
              </a:rPr>
              <a:t>singularis</a:t>
            </a:r>
            <a:r>
              <a:rPr lang="es-ES" sz="7000" b="1" i="1" strike="noStrike" spc="-1" dirty="0">
                <a:solidFill>
                  <a:srgbClr val="404040"/>
                </a:solidFill>
                <a:latin typeface="Calibri"/>
              </a:rPr>
              <a:t>, Epitome </a:t>
            </a:r>
            <a:r>
              <a:rPr lang="es-ES" sz="7000" b="1" i="1" strike="noStrike" spc="-1" dirty="0" err="1">
                <a:solidFill>
                  <a:srgbClr val="404040"/>
                </a:solidFill>
                <a:latin typeface="Calibri"/>
              </a:rPr>
              <a:t>Gai</a:t>
            </a:r>
            <a:r>
              <a:rPr lang="es-ES" sz="7000" b="1" strike="noStrike" spc="-1" dirty="0">
                <a:solidFill>
                  <a:srgbClr val="404040"/>
                </a:solidFill>
                <a:latin typeface="Calibri"/>
              </a:rPr>
              <a:t>.</a:t>
            </a:r>
            <a:endParaRPr lang="en-US" sz="70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3080" algn="just">
              <a:lnSpc>
                <a:spcPct val="120000"/>
              </a:lnSpc>
              <a:buClr>
                <a:srgbClr val="4A66AC"/>
              </a:buClr>
              <a:buFont typeface="Wingdings 3" charset="2"/>
              <a:buChar char=""/>
            </a:pPr>
            <a:r>
              <a:rPr lang="es-ES" sz="7200" b="1" strike="noStrike" spc="-1" dirty="0">
                <a:solidFill>
                  <a:srgbClr val="404040"/>
                </a:solidFill>
                <a:highlight>
                  <a:srgbClr val="FFFF00"/>
                </a:highlight>
                <a:latin typeface="Calibri"/>
              </a:rPr>
              <a:t>COLECCIONES MIXTAS DE </a:t>
            </a:r>
            <a:r>
              <a:rPr lang="es-ES" sz="7200" b="1" i="1" strike="noStrike" spc="-1" dirty="0" err="1">
                <a:solidFill>
                  <a:srgbClr val="404040"/>
                </a:solidFill>
                <a:highlight>
                  <a:srgbClr val="FFFF00"/>
                </a:highlight>
                <a:latin typeface="Calibri"/>
              </a:rPr>
              <a:t>leges</a:t>
            </a:r>
            <a:r>
              <a:rPr lang="es-ES" sz="7200" b="1" i="1" strike="noStrike" spc="-1" dirty="0">
                <a:solidFill>
                  <a:srgbClr val="404040"/>
                </a:solidFill>
                <a:highlight>
                  <a:srgbClr val="FFFF00"/>
                </a:highlight>
                <a:latin typeface="Calibri"/>
              </a:rPr>
              <a:t> e </a:t>
            </a:r>
            <a:r>
              <a:rPr lang="es-ES" sz="7200" b="1" i="1" strike="noStrike" spc="-1" dirty="0" err="1">
                <a:solidFill>
                  <a:srgbClr val="404040"/>
                </a:solidFill>
                <a:highlight>
                  <a:srgbClr val="FFFF00"/>
                </a:highlight>
                <a:latin typeface="Calibri"/>
              </a:rPr>
              <a:t>iura</a:t>
            </a:r>
            <a:r>
              <a:rPr lang="es-ES" sz="7200" b="1" strike="noStrike" spc="-1" dirty="0">
                <a:solidFill>
                  <a:srgbClr val="404040"/>
                </a:solidFill>
                <a:highlight>
                  <a:srgbClr val="FFFF00"/>
                </a:highlight>
                <a:latin typeface="Calibri"/>
              </a:rPr>
              <a:t>: </a:t>
            </a:r>
            <a:endParaRPr lang="en-US" sz="72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743040" lvl="1" indent="-285840" algn="just">
              <a:lnSpc>
                <a:spcPct val="120000"/>
              </a:lnSpc>
              <a:buClr>
                <a:srgbClr val="4A66AC"/>
              </a:buClr>
              <a:buFont typeface="Wingdings 3" charset="2"/>
              <a:buChar char=""/>
            </a:pPr>
            <a:r>
              <a:rPr lang="es-ES" sz="7000" b="1" i="1" strike="noStrike" spc="-1" dirty="0">
                <a:solidFill>
                  <a:srgbClr val="404040"/>
                </a:solidFill>
                <a:latin typeface="Calibri"/>
              </a:rPr>
              <a:t>Fragmenta Vaticana, </a:t>
            </a:r>
            <a:r>
              <a:rPr lang="es-ES" sz="7000" b="1" i="1" strike="noStrike" spc="-1" dirty="0" err="1">
                <a:solidFill>
                  <a:srgbClr val="404040"/>
                </a:solidFill>
                <a:latin typeface="Calibri"/>
              </a:rPr>
              <a:t>Collatio</a:t>
            </a:r>
            <a:r>
              <a:rPr lang="es-ES" sz="7000" b="1" i="1" strike="noStrike" spc="-1" dirty="0">
                <a:solidFill>
                  <a:srgbClr val="404040"/>
                </a:solidFill>
                <a:latin typeface="Calibri"/>
              </a:rPr>
              <a:t> </a:t>
            </a:r>
            <a:r>
              <a:rPr lang="es-ES" sz="7000" b="1" i="1" strike="noStrike" spc="-1" dirty="0" err="1">
                <a:solidFill>
                  <a:srgbClr val="404040"/>
                </a:solidFill>
                <a:latin typeface="Calibri"/>
              </a:rPr>
              <a:t>Mosaicarum</a:t>
            </a:r>
            <a:r>
              <a:rPr lang="es-ES" sz="7000" b="1" i="1" strike="noStrike" spc="-1" dirty="0">
                <a:solidFill>
                  <a:srgbClr val="404040"/>
                </a:solidFill>
                <a:latin typeface="Calibri"/>
              </a:rPr>
              <a:t> et </a:t>
            </a:r>
            <a:r>
              <a:rPr lang="es-ES" sz="7000" b="1" i="1" strike="noStrike" spc="-1" dirty="0" err="1">
                <a:solidFill>
                  <a:srgbClr val="404040"/>
                </a:solidFill>
                <a:latin typeface="Calibri"/>
              </a:rPr>
              <a:t>romanorum</a:t>
            </a:r>
            <a:r>
              <a:rPr lang="es-ES" sz="7000" b="1" i="1" strike="noStrike" spc="-1" dirty="0">
                <a:solidFill>
                  <a:srgbClr val="404040"/>
                </a:solidFill>
                <a:latin typeface="Calibri"/>
              </a:rPr>
              <a:t> </a:t>
            </a:r>
            <a:r>
              <a:rPr lang="es-ES" sz="7000" b="1" strike="noStrike" spc="-1" dirty="0">
                <a:solidFill>
                  <a:srgbClr val="404040"/>
                </a:solidFill>
                <a:latin typeface="Calibri"/>
              </a:rPr>
              <a:t>y </a:t>
            </a:r>
            <a:r>
              <a:rPr lang="es-ES" sz="7000" b="1" i="1" strike="noStrike" spc="-1" dirty="0">
                <a:solidFill>
                  <a:srgbClr val="404040"/>
                </a:solidFill>
                <a:latin typeface="Calibri"/>
              </a:rPr>
              <a:t>Libro Siro- Romano</a:t>
            </a:r>
            <a:r>
              <a:rPr lang="es-ES" sz="7000" b="1" strike="noStrike" spc="-1" dirty="0">
                <a:solidFill>
                  <a:srgbClr val="404040"/>
                </a:solidFill>
                <a:latin typeface="Calibri"/>
              </a:rPr>
              <a:t>.</a:t>
            </a:r>
            <a:endParaRPr lang="en-US" sz="70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3080" algn="just">
              <a:lnSpc>
                <a:spcPct val="120000"/>
              </a:lnSpc>
              <a:buClr>
                <a:srgbClr val="4A66AC"/>
              </a:buClr>
              <a:buFont typeface="Wingdings 3" charset="2"/>
              <a:buChar char=""/>
            </a:pPr>
            <a:r>
              <a:rPr lang="es-ES" sz="7200" b="1" strike="noStrike" spc="-1" dirty="0">
                <a:solidFill>
                  <a:srgbClr val="404040"/>
                </a:solidFill>
                <a:highlight>
                  <a:srgbClr val="FFFF00"/>
                </a:highlight>
                <a:latin typeface="Calibri"/>
              </a:rPr>
              <a:t>CODIFICACIONES DE DERECHO ROMANO en los reinos germanos.</a:t>
            </a:r>
            <a:endParaRPr lang="en-US" sz="72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743040" lvl="1" indent="-285840" algn="just">
              <a:lnSpc>
                <a:spcPct val="120000"/>
              </a:lnSpc>
              <a:buClr>
                <a:srgbClr val="4A66AC"/>
              </a:buClr>
              <a:buFont typeface="Wingdings 3" charset="2"/>
              <a:buChar char=""/>
            </a:pPr>
            <a:r>
              <a:rPr lang="es-ES" sz="7000" b="1" strike="noStrike" spc="-1" dirty="0">
                <a:solidFill>
                  <a:srgbClr val="404040"/>
                </a:solidFill>
                <a:latin typeface="Calibri"/>
              </a:rPr>
              <a:t>Con vigencia territorial. El </a:t>
            </a:r>
            <a:r>
              <a:rPr lang="es-ES" sz="7000" b="1" i="1" strike="noStrike" spc="-1" dirty="0" err="1">
                <a:solidFill>
                  <a:srgbClr val="404040"/>
                </a:solidFill>
                <a:latin typeface="Calibri"/>
              </a:rPr>
              <a:t>Edictum</a:t>
            </a:r>
            <a:r>
              <a:rPr lang="es-ES" sz="7000" b="1" i="1" strike="noStrike" spc="-1" dirty="0">
                <a:solidFill>
                  <a:srgbClr val="404040"/>
                </a:solidFill>
                <a:latin typeface="Calibri"/>
              </a:rPr>
              <a:t> </a:t>
            </a:r>
            <a:r>
              <a:rPr lang="es-ES" sz="7000" b="1" i="1" strike="noStrike" spc="-1" dirty="0" err="1">
                <a:solidFill>
                  <a:srgbClr val="404040"/>
                </a:solidFill>
                <a:latin typeface="Calibri"/>
              </a:rPr>
              <a:t>Theodorico</a:t>
            </a:r>
            <a:r>
              <a:rPr lang="es-ES" sz="7000" b="1" strike="noStrike" spc="-1" dirty="0">
                <a:solidFill>
                  <a:srgbClr val="404040"/>
                </a:solidFill>
                <a:latin typeface="Calibri"/>
              </a:rPr>
              <a:t>, La </a:t>
            </a:r>
            <a:r>
              <a:rPr lang="es-ES" sz="7000" b="1" i="1" strike="noStrike" spc="-1" dirty="0">
                <a:solidFill>
                  <a:srgbClr val="404040"/>
                </a:solidFill>
                <a:latin typeface="Calibri"/>
              </a:rPr>
              <a:t>Lex Romana </a:t>
            </a:r>
            <a:r>
              <a:rPr lang="es-ES" sz="7000" b="1" i="1" strike="noStrike" spc="-1" dirty="0" err="1">
                <a:solidFill>
                  <a:srgbClr val="404040"/>
                </a:solidFill>
                <a:latin typeface="Calibri"/>
              </a:rPr>
              <a:t>Visigothorum</a:t>
            </a:r>
            <a:r>
              <a:rPr lang="es-ES" sz="7000" b="1" i="1" strike="noStrike" spc="-1" dirty="0">
                <a:solidFill>
                  <a:srgbClr val="404040"/>
                </a:solidFill>
                <a:latin typeface="Calibri"/>
              </a:rPr>
              <a:t> </a:t>
            </a:r>
            <a:r>
              <a:rPr lang="es-ES" sz="7000" b="1" strike="noStrike" spc="-1" dirty="0">
                <a:solidFill>
                  <a:srgbClr val="404040"/>
                </a:solidFill>
                <a:latin typeface="Calibri"/>
              </a:rPr>
              <a:t>y la </a:t>
            </a:r>
            <a:r>
              <a:rPr lang="es-ES" sz="7000" b="1" i="1" strike="noStrike" spc="-1" dirty="0">
                <a:solidFill>
                  <a:srgbClr val="404040"/>
                </a:solidFill>
                <a:latin typeface="Calibri"/>
              </a:rPr>
              <a:t>Lex Romana </a:t>
            </a:r>
            <a:r>
              <a:rPr lang="es-ES" sz="7000" b="1" i="1" strike="noStrike" spc="-1" dirty="0" err="1">
                <a:solidFill>
                  <a:srgbClr val="404040"/>
                </a:solidFill>
                <a:latin typeface="Calibri"/>
              </a:rPr>
              <a:t>Burgundiorum</a:t>
            </a:r>
            <a:r>
              <a:rPr lang="es-ES" sz="7000" b="1" strike="noStrike" spc="-1" dirty="0">
                <a:solidFill>
                  <a:srgbClr val="404040"/>
                </a:solidFill>
                <a:latin typeface="Calibri"/>
              </a:rPr>
              <a:t>.</a:t>
            </a:r>
            <a:endParaRPr lang="en-US" sz="7000" b="0" strike="noStrike" spc="-1" dirty="0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CuadroTexto 12"/>
          <p:cNvSpPr/>
          <p:nvPr/>
        </p:nvSpPr>
        <p:spPr>
          <a:xfrm>
            <a:off x="8705160" y="828360"/>
            <a:ext cx="3849840" cy="515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400" b="1" strike="noStrike" spc="-1">
                <a:solidFill>
                  <a:srgbClr val="072C62"/>
                </a:solidFill>
                <a:latin typeface="Calibri"/>
                <a:ea typeface="Calibri"/>
              </a:rPr>
              <a:t>NOVELAS o CONSTITUCIONES</a:t>
            </a:r>
            <a:endParaRPr lang="es-ES" sz="14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400" b="1" strike="noStrike" spc="-1">
                <a:solidFill>
                  <a:srgbClr val="072C62"/>
                </a:solidFill>
                <a:latin typeface="Calibri"/>
                <a:ea typeface="Calibri"/>
              </a:rPr>
              <a:t>IMPERIALES </a:t>
            </a:r>
            <a:endParaRPr lang="es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5" name="CuadroTexto 13"/>
          <p:cNvSpPr/>
          <p:nvPr/>
        </p:nvSpPr>
        <p:spPr>
          <a:xfrm>
            <a:off x="-844200" y="3892320"/>
            <a:ext cx="2707920" cy="1501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 numCol="1" spcCol="0" anchor="t">
            <a:spAutoFit/>
          </a:bodyPr>
          <a:lstStyle/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96" name="CuadroTexto 14"/>
          <p:cNvSpPr/>
          <p:nvPr/>
        </p:nvSpPr>
        <p:spPr>
          <a:xfrm>
            <a:off x="-855360" y="3749760"/>
            <a:ext cx="2729520" cy="2356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 numCol="1" spcCol="0" anchor="t">
            <a:spAutoFit/>
          </a:bodyPr>
          <a:lstStyle/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grpSp>
        <p:nvGrpSpPr>
          <p:cNvPr id="297" name="Grupo 16"/>
          <p:cNvGrpSpPr/>
          <p:nvPr/>
        </p:nvGrpSpPr>
        <p:grpSpPr>
          <a:xfrm>
            <a:off x="513720" y="799200"/>
            <a:ext cx="11435760" cy="5896440"/>
            <a:chOff x="513720" y="799200"/>
            <a:chExt cx="11435760" cy="5896440"/>
          </a:xfrm>
        </p:grpSpPr>
        <p:sp>
          <p:nvSpPr>
            <p:cNvPr id="298" name="CuadroTexto 2"/>
            <p:cNvSpPr/>
            <p:nvPr/>
          </p:nvSpPr>
          <p:spPr>
            <a:xfrm>
              <a:off x="2442240" y="1289880"/>
              <a:ext cx="4391640" cy="5146920"/>
            </a:xfrm>
            <a:prstGeom prst="rect">
              <a:avLst/>
            </a:prstGeom>
            <a:noFill/>
            <a:ln w="0">
              <a:solidFill>
                <a:srgbClr val="4A66AC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vertOverflow="overflow" horzOverflow="overflow" numCol="1" spcCol="0" anchor="t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s-ES" sz="1300" b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COMPUESTO 2 Constituciones y 7 PARTES  en 50 LIBROS: </a:t>
              </a:r>
              <a:endParaRPr lang="es-ES" sz="13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just">
                <a:lnSpc>
                  <a:spcPct val="100000"/>
                </a:lnSpc>
              </a:pPr>
              <a:r>
                <a:rPr lang="es-ES" sz="1000" b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2 </a:t>
              </a: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Constituciones preliminares:  “</a:t>
              </a:r>
              <a:r>
                <a:rPr lang="es-ES" sz="1000" b="0" i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Deu auctore</a:t>
              </a: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” y “</a:t>
              </a:r>
              <a:r>
                <a:rPr lang="es-ES" sz="1000" b="0" i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Tanta</a:t>
              </a: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”. 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just">
                <a:lnSpc>
                  <a:spcPct val="100000"/>
                </a:lnSpc>
              </a:pPr>
              <a:r>
                <a:rPr lang="es-ES" sz="1000" b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1ª Parte, LIBROS DEL I-V</a:t>
              </a: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: principios generales sobre el derecho y jurisdicción.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just">
                <a:lnSpc>
                  <a:spcPct val="100000"/>
                </a:lnSpc>
              </a:pPr>
              <a:r>
                <a:rPr lang="es-ES" sz="1000" b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2ª Parte, LIBROS DE V AL XI: </a:t>
              </a: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doctrina general sobre las acciones de protección judicial de la propiedad y demás derechos romanos.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just">
                <a:lnSpc>
                  <a:spcPct val="100000"/>
                </a:lnSpc>
              </a:pPr>
              <a:r>
                <a:rPr lang="es-ES" sz="1000" b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3ª Parte, LIBROS DEL XII AL XIX: </a:t>
              </a:r>
              <a:r>
                <a:rPr lang="es-ES" sz="1000" b="0" i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Rebus</a:t>
              </a: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, obligaciones y contratos.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just">
                <a:lnSpc>
                  <a:spcPct val="100000"/>
                </a:lnSpc>
              </a:pPr>
              <a:r>
                <a:rPr lang="es-ES" sz="1000" b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4ª Parte, LIBROS DEL XX AL XXVII: </a:t>
              </a:r>
              <a:r>
                <a:rPr lang="es-ES" sz="1000" b="0" i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um bilicus</a:t>
              </a: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, obligaciones y familia.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just">
                <a:lnSpc>
                  <a:spcPct val="100000"/>
                </a:lnSpc>
              </a:pPr>
              <a:r>
                <a:rPr lang="es-ES" sz="1000" b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5ª Parte, LIBROS DEL XXVIII AL XXXI: </a:t>
              </a: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de </a:t>
              </a:r>
              <a:r>
                <a:rPr lang="es-ES" sz="1000" b="0" i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testamentis et codicilis</a:t>
              </a: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, herencia, legado y fideicomisos.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just">
                <a:lnSpc>
                  <a:spcPct val="100000"/>
                </a:lnSpc>
              </a:pPr>
              <a:r>
                <a:rPr lang="es-ES" sz="1000" b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6ª Parte,  LIBROS DEL XXXVII al XLIV: </a:t>
              </a: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herencia pretoriana y materias referentes a derecho reales, posesiones y obligaciones.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just">
                <a:lnSpc>
                  <a:spcPct val="100000"/>
                </a:lnSpc>
              </a:pPr>
              <a:r>
                <a:rPr lang="es-ES" sz="1000" b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7ª Parte, LIBROS DEL XLV al L: </a:t>
              </a:r>
              <a:r>
                <a:rPr lang="es-ES" sz="1000" b="0" i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stipulation</a:t>
              </a: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, derecho penal, </a:t>
              </a:r>
              <a:r>
                <a:rPr lang="es-ES" sz="1000" b="0" i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apellation</a:t>
              </a: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es-ES" sz="1300" b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CONTENIDO:</a:t>
              </a:r>
              <a:endParaRPr lang="es-ES" sz="1300" b="0" strike="noStrike" spc="-1">
                <a:solidFill>
                  <a:srgbClr val="000000"/>
                </a:solidFill>
                <a:latin typeface="Arial"/>
              </a:endParaRPr>
            </a:p>
            <a:p>
              <a:pPr marL="285840" indent="-285840"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"/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El digesto no tiene leyes, tiene </a:t>
              </a:r>
              <a:r>
                <a:rPr lang="es-ES" sz="1000" b="0" strike="noStrike" spc="-1">
                  <a:solidFill>
                    <a:srgbClr val="000000"/>
                  </a:solidFill>
                  <a:highlight>
                    <a:srgbClr val="FFFF00"/>
                  </a:highlight>
                  <a:latin typeface="Calibri"/>
                  <a:ea typeface="Calibri"/>
                </a:rPr>
                <a:t>opiniones de juristas (</a:t>
              </a:r>
              <a:r>
                <a:rPr lang="es-ES" sz="1000" b="1" i="1" strike="noStrike" spc="-1">
                  <a:solidFill>
                    <a:srgbClr val="000000"/>
                  </a:solidFill>
                  <a:highlight>
                    <a:srgbClr val="FFFF00"/>
                  </a:highlight>
                  <a:latin typeface="Calibri"/>
                  <a:ea typeface="Calibri"/>
                </a:rPr>
                <a:t>IURA</a:t>
              </a:r>
              <a:r>
                <a:rPr lang="es-ES" sz="1000" b="0" strike="noStrike" spc="-1">
                  <a:solidFill>
                    <a:srgbClr val="000000"/>
                  </a:solidFill>
                  <a:highlight>
                    <a:srgbClr val="FFFF00"/>
                  </a:highlight>
                  <a:latin typeface="Calibri"/>
                  <a:ea typeface="Calibri"/>
                </a:rPr>
                <a:t>). 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marL="285840" indent="-285840"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"/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Derecho privado y su ámbito occidente y fuente principal para nuestro OJ.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es-ES" sz="1300" b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ESTRUCTURA:</a:t>
              </a:r>
              <a:endParaRPr lang="es-ES" sz="1300" b="0" strike="noStrike" spc="-1">
                <a:solidFill>
                  <a:srgbClr val="000000"/>
                </a:solidFill>
                <a:latin typeface="Arial"/>
              </a:endParaRPr>
            </a:p>
            <a:p>
              <a:pPr marL="285840" indent="-285840"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"/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2 Constituciones preliminares:  “</a:t>
              </a:r>
              <a:r>
                <a:rPr lang="es-ES" sz="1000" b="0" i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Deu auctore</a:t>
              </a: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” y “</a:t>
              </a:r>
              <a:r>
                <a:rPr lang="es-ES" sz="1000" b="0" i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Tanta</a:t>
              </a: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”.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marL="285840" indent="-285840"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"/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7 PARTES en 50 LIBROS/ TÍTULOS/FRAGMENTOS/PÁRRAFOS.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marL="285840" indent="-285840"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"/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 A excepción de los libros 30-32 (que tratan de legados y fideicomisos).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marL="285840" indent="-285840"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"/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 Estos fragmentos precedidos de una </a:t>
              </a:r>
              <a:r>
                <a:rPr lang="es-ES" sz="1000" b="0" i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inscriptio compilatoria </a:t>
              </a: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en cada pasaje en la que se indica el nombre del jurista a quien se atribuye y la obra de la que proviene, así como el libro concreto del que se extractó el texto.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es-ES" sz="1300" b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JURISTAS (hay 39) y OBRAS CONSULTADAS (1.265):</a:t>
              </a:r>
              <a:endParaRPr lang="es-ES" sz="1300" b="0" strike="noStrike" spc="-1">
                <a:solidFill>
                  <a:srgbClr val="000000"/>
                </a:solidFill>
                <a:latin typeface="Arial"/>
              </a:endParaRPr>
            </a:p>
            <a:p>
              <a:pPr marL="285840" indent="-285840"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"/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 2  Juristas de la época preclásica: Alfeno Varo, Sextus Aelius Petus,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marL="285840" indent="-285840"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"/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Juristas Repúblicanos:  Quintus Mucius… son escasos los textos de estos, 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marL="285840" indent="-285840"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"/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35 juristas clásicos (Principado) del S. II,  (época de los Severos) como Ulpiano, Paulo y Papiniano.  Quinto Mucio Escévola.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marL="285840" indent="-285840"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"/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2 de la época postclásica: Hermogeniano y Arcadio Carisio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marL="285840" indent="-285840"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"/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1. Comentarios </a:t>
              </a:r>
              <a:r>
                <a:rPr lang="es-ES" sz="1000" b="1" i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ad Sabinum </a:t>
              </a: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de Paulo y Ulpiano de ahí Sabinianos.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marL="285840" indent="-285840"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"/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2. Comentarios al </a:t>
              </a:r>
              <a:r>
                <a:rPr lang="es-ES" sz="1000" b="1" i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Edicto</a:t>
              </a: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 de los juristas, de ahí su nombre edictal.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marL="285840" indent="-285840"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"/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3. Libros de </a:t>
              </a:r>
              <a:r>
                <a:rPr lang="es-ES" sz="1000" b="1" i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Respuestas y cuestiones </a:t>
              </a:r>
              <a:r>
                <a:rPr lang="es-ES" sz="1000" b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de Papiniano, Paulo y Ulpiano</a:t>
              </a:r>
              <a:r>
                <a:rPr lang="es-ES" sz="1000" b="1" i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marL="285840" indent="-285840"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"/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4.Obras diversas apéndice.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99" name="TextBox 6"/>
            <p:cNvSpPr/>
            <p:nvPr/>
          </p:nvSpPr>
          <p:spPr>
            <a:xfrm>
              <a:off x="6893640" y="1836720"/>
              <a:ext cx="2356560" cy="3608640"/>
            </a:xfrm>
            <a:prstGeom prst="rect">
              <a:avLst/>
            </a:prstGeom>
            <a:noFill/>
            <a:ln w="0">
              <a:solidFill>
                <a:srgbClr val="4A66AC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vertOverflow="overflow" horzOverflow="overflow" numCol="1" spcCol="0" anchor="t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300" b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2 COLECCIONES</a:t>
              </a:r>
              <a:endParaRPr lang="es-ES" sz="1300" b="0" strike="noStrike" spc="-1">
                <a:solidFill>
                  <a:srgbClr val="000000"/>
                </a:solidFill>
                <a:latin typeface="Arial"/>
              </a:endParaRPr>
            </a:p>
            <a:p>
              <a:pPr marL="285840" indent="-285840"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"/>
              </a:pPr>
              <a:r>
                <a:rPr lang="en-U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Contiene Derecho Imperial adaptado. 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marL="285840" indent="-285840"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"/>
              </a:pPr>
              <a:r>
                <a:rPr lang="en-U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La primera constitución es de Adriano del 529 y la más moderna del año 534.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marL="285840" indent="-285840"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"/>
              </a:pPr>
              <a:r>
                <a:rPr lang="en-U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La promulgación del Codex de Justiniano supone el fin de la vigencia del Codex Theodosiano en la parte de oriente del imperio.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en-US" sz="1400" b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CONTENIDO:</a:t>
              </a:r>
              <a:endParaRPr lang="es-ES" sz="1400" b="0" strike="noStrike" spc="-1">
                <a:solidFill>
                  <a:srgbClr val="000000"/>
                </a:solidFill>
                <a:latin typeface="Arial"/>
              </a:endParaRPr>
            </a:p>
            <a:p>
              <a:pPr marL="285840" indent="-285840"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"/>
              </a:pPr>
              <a:r>
                <a:rPr lang="en-U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12 Libros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marL="285840" indent="-285840"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"/>
              </a:pPr>
              <a:r>
                <a:rPr lang="en-U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Títulos separados por materias dentro de los cuales las constituciones imperiales _ </a:t>
              </a:r>
              <a:r>
                <a:rPr lang="en-US" sz="1000" b="0" i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rescripto</a:t>
              </a:r>
              <a:r>
                <a:rPr lang="en-U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 y leges generales.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marL="285840" indent="-285840"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"/>
              </a:pPr>
              <a:r>
                <a:rPr lang="en-U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 Ordenadas cronológicamente. 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marL="285840" indent="-285840"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"/>
              </a:pPr>
              <a:r>
                <a:rPr lang="en-U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Materias de Derecho Público, ecelsiástico y en menor medida de Derecho Privado.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marL="285840" indent="-285840"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"/>
              </a:pPr>
              <a:r>
                <a:rPr lang="en-US" sz="1000" b="1" strike="noStrike" spc="-1">
                  <a:solidFill>
                    <a:srgbClr val="000000"/>
                  </a:solidFill>
                  <a:highlight>
                    <a:srgbClr val="FFFF00"/>
                  </a:highlight>
                  <a:latin typeface="Calibri"/>
                  <a:ea typeface="Calibri"/>
                </a:rPr>
                <a:t>El Código contiene leyes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4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00" name="CuadroTexto 8"/>
            <p:cNvSpPr/>
            <p:nvPr/>
          </p:nvSpPr>
          <p:spPr>
            <a:xfrm>
              <a:off x="513720" y="1836720"/>
              <a:ext cx="1808640" cy="8676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spAutoFit/>
            </a:bodyPr>
            <a:lstStyle/>
            <a:p>
              <a:pPr>
                <a:lnSpc>
                  <a:spcPct val="100000"/>
                </a:lnSpc>
              </a:pPr>
              <a:endParaRPr lang="es-ES" sz="1400" b="0" strike="noStrike" spc="-1">
                <a:solidFill>
                  <a:srgbClr val="000000"/>
                </a:solidFill>
                <a:latin typeface="Arial"/>
              </a:endParaRPr>
            </a:p>
            <a:p>
              <a:pPr marL="457200">
                <a:lnSpc>
                  <a:spcPct val="100000"/>
                </a:lnSpc>
              </a:pPr>
              <a:r>
                <a:rPr lang="es-ES" sz="1300" b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CONTENIDO:</a:t>
              </a:r>
              <a:endParaRPr lang="es-ES" sz="1300" b="0" strike="noStrike" spc="-1">
                <a:solidFill>
                  <a:srgbClr val="000000"/>
                </a:solidFill>
                <a:latin typeface="Arial"/>
              </a:endParaRPr>
            </a:p>
            <a:p>
              <a:pPr marL="171360" indent="-171360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"/>
              </a:pPr>
              <a:r>
                <a:rPr lang="es-ES" sz="1000" b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4 LIBROS: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4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01" name="CuadroTexto 9"/>
            <p:cNvSpPr/>
            <p:nvPr/>
          </p:nvSpPr>
          <p:spPr>
            <a:xfrm>
              <a:off x="588960" y="966960"/>
              <a:ext cx="1777680" cy="911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400" b="1" strike="noStrike" spc="-1">
                  <a:solidFill>
                    <a:srgbClr val="072C62"/>
                  </a:solidFill>
                  <a:latin typeface="Calibri"/>
                </a:rPr>
                <a:t>INSTITUCIONES(533</a:t>
              </a:r>
              <a:r>
                <a:rPr lang="es-ES" sz="1000" b="1" strike="noStrike" spc="-1">
                  <a:solidFill>
                    <a:srgbClr val="072C62"/>
                  </a:solidFill>
                  <a:latin typeface="Calibri"/>
                </a:rPr>
                <a:t>). Manual elemental para la enseñanza del Derecho. Inspirado en Gayo. Triboniano, Teófilo y Doroteo.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02" name="CuadroTexto 10"/>
            <p:cNvSpPr/>
            <p:nvPr/>
          </p:nvSpPr>
          <p:spPr>
            <a:xfrm>
              <a:off x="2561400" y="799200"/>
              <a:ext cx="4222080" cy="455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s-ES" sz="1400" b="1" strike="noStrike" spc="-1">
                  <a:solidFill>
                    <a:srgbClr val="072C62"/>
                  </a:solidFill>
                  <a:latin typeface="Calibri"/>
                  <a:ea typeface="Calibri"/>
                </a:rPr>
                <a:t>DIGESTO (530 a 533 d.C.). </a:t>
              </a:r>
              <a:r>
                <a:rPr lang="es-ES" sz="1000" b="1" strike="noStrike" spc="-1">
                  <a:solidFill>
                    <a:srgbClr val="072C62"/>
                  </a:solidFill>
                  <a:latin typeface="Calibri"/>
                  <a:ea typeface="Calibri"/>
                </a:rPr>
                <a:t>Digesta o Pandectas.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es-ES" sz="1000" b="1" strike="noStrike" spc="-1">
                  <a:solidFill>
                    <a:srgbClr val="072C62"/>
                  </a:solidFill>
                  <a:latin typeface="Calibri"/>
                  <a:ea typeface="Calibri"/>
                </a:rPr>
                <a:t>Manuscritos: Florentino VI, Pisano XV, Vulgata XI al XIV.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03" name="CuadroTexto 11"/>
            <p:cNvSpPr/>
            <p:nvPr/>
          </p:nvSpPr>
          <p:spPr>
            <a:xfrm>
              <a:off x="6510960" y="828360"/>
              <a:ext cx="3241440" cy="515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s-ES" sz="1400" b="1" strike="noStrike" spc="-1">
                  <a:solidFill>
                    <a:srgbClr val="072C62"/>
                  </a:solidFill>
                  <a:latin typeface="Calibri"/>
                </a:rPr>
                <a:t>CÓDIGO (534).</a:t>
              </a:r>
              <a:endParaRPr lang="es-ES" sz="14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es-ES" sz="1400" b="1" strike="noStrike" spc="-1">
                  <a:solidFill>
                    <a:srgbClr val="072C62"/>
                  </a:solidFill>
                  <a:latin typeface="Calibri"/>
                </a:rPr>
                <a:t> </a:t>
              </a:r>
              <a:r>
                <a:rPr lang="es-ES" sz="1000" b="1" i="1" strike="noStrike" spc="-1">
                  <a:solidFill>
                    <a:srgbClr val="072C62"/>
                  </a:solidFill>
                  <a:latin typeface="Calibri"/>
                </a:rPr>
                <a:t>Codex repetitae praelectionis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04" name="CuadroTexto 7"/>
            <p:cNvSpPr/>
            <p:nvPr/>
          </p:nvSpPr>
          <p:spPr>
            <a:xfrm>
              <a:off x="9310320" y="1457280"/>
              <a:ext cx="2639160" cy="5238360"/>
            </a:xfrm>
            <a:prstGeom prst="rect">
              <a:avLst/>
            </a:prstGeom>
            <a:noFill/>
            <a:ln w="0">
              <a:solidFill>
                <a:srgbClr val="4A66AC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spAutoFit/>
            </a:bodyPr>
            <a:lstStyle/>
            <a:p>
              <a:pPr>
                <a:lnSpc>
                  <a:spcPct val="100000"/>
                </a:lnSpc>
              </a:pP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just"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En el 565 muere Justiniano, el emperador continúa promulgando Constituciones, que se denominan</a:t>
              </a:r>
              <a:r>
                <a:rPr lang="es-ES" sz="1000" b="0" i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 Novellae Constitutiones, Novellae. </a:t>
              </a: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Las novelas tienen leyes de cuestiones secundarias y también innovadoras como el matrimonio y la sucesión legítima.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just"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 Publicadas desde 535 al 555 por Juliano que publicó 124 y se encontró otra colección con 168.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3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es-ES" sz="1300" b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CONTENIDO:</a:t>
              </a:r>
              <a:endParaRPr lang="es-ES" sz="1300" b="0" strike="noStrike" spc="-1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Exordio o prefacio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Contenido normativo de la </a:t>
              </a:r>
              <a:r>
                <a:rPr lang="es-ES" sz="1000" b="0" i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Novela lex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300" b="1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Las novelas se clasificaron en tres:</a:t>
              </a:r>
              <a:endParaRPr lang="es-ES" sz="1300" b="0" strike="noStrike" spc="-1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300" b="1" u="sng" strike="noStrike" spc="-1">
                  <a:solidFill>
                    <a:srgbClr val="000000"/>
                  </a:solidFill>
                  <a:uFillTx/>
                  <a:latin typeface="Calibri"/>
                  <a:ea typeface="Calibri"/>
                </a:rPr>
                <a:t>- Epitome </a:t>
              </a:r>
              <a:r>
                <a:rPr lang="es-ES" sz="1300" b="1" i="1" u="sng" strike="noStrike" spc="-1">
                  <a:solidFill>
                    <a:srgbClr val="000000"/>
                  </a:solidFill>
                  <a:uFillTx/>
                  <a:latin typeface="Calibri"/>
                  <a:ea typeface="Calibri"/>
                </a:rPr>
                <a:t>luliani</a:t>
              </a:r>
              <a:endParaRPr lang="es-ES" sz="13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just"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Es una colección de 124 novelas que se encuentra 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just"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en orden cronológico y escritas en latín, escritas por 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just"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Juliano de Constantinopla 535-555.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300" b="1" u="sng" strike="noStrike" spc="-1">
                  <a:solidFill>
                    <a:srgbClr val="000000"/>
                  </a:solidFill>
                  <a:uFillTx/>
                  <a:latin typeface="Calibri"/>
                  <a:ea typeface="Calibri"/>
                </a:rPr>
                <a:t>- Auténticas</a:t>
              </a:r>
              <a:endParaRPr lang="es-ES" sz="13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just"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Es una colección de 134 novelas, 535-556 </a:t>
              </a: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entury Gothic"/>
                </a:rPr>
                <a:t>su nombre proviene por haberse otorgado autenticidad por los juristas de Bolonia, tras tenerlas por falsas, se hicieron 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just"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entury Gothic"/>
                </a:rPr>
                <a:t>aproximadamente en el siglo XI.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300" b="1" u="sng" strike="noStrike" spc="-1">
                  <a:solidFill>
                    <a:srgbClr val="000000"/>
                  </a:solidFill>
                  <a:uFillTx/>
                  <a:latin typeface="Calibri"/>
                  <a:ea typeface="Calibri"/>
                </a:rPr>
                <a:t>- Colección anónima</a:t>
              </a:r>
              <a:endParaRPr lang="es-ES" sz="13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just"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son 168 novelas redactadas en griego,  por Tiberio II. Pertenecen a Justiniano, otras a Justiniano II y Tiberio II.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05" name="CuadroTexto 15"/>
            <p:cNvSpPr/>
            <p:nvPr/>
          </p:nvSpPr>
          <p:spPr>
            <a:xfrm>
              <a:off x="513720" y="2452320"/>
              <a:ext cx="1777680" cy="4019760"/>
            </a:xfrm>
            <a:prstGeom prst="rect">
              <a:avLst/>
            </a:prstGeom>
            <a:noFill/>
            <a:ln w="0">
              <a:solidFill>
                <a:srgbClr val="4A66AC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vertOverflow="overflow" horzOverflow="overflow" numCol="1" spcCol="0" anchor="t">
              <a:spAutoFit/>
            </a:bodyPr>
            <a:lstStyle/>
            <a:p>
              <a:pPr algn="just"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A imitación de las de Gayo (S.II). Estas a modo de manual para la enseñanza, en 5 años del Derecho en las Universidades de Berito y Constntinopla.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just">
                <a:lnSpc>
                  <a:spcPct val="100000"/>
                </a:lnSpc>
              </a:pP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just"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-Libro I: nociones generales de justicia, derecho y de las gentes.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just">
                <a:lnSpc>
                  <a:spcPct val="100000"/>
                </a:lnSpc>
              </a:pP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just"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-Libro II: cosas, como adquirirlas, testamentos, legados.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just">
                <a:lnSpc>
                  <a:spcPct val="100000"/>
                </a:lnSpc>
              </a:pP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just"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-Libro III: herencias, sucesiones, obligaciones en contratos y cuasicontratos.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just">
                <a:lnSpc>
                  <a:spcPct val="100000"/>
                </a:lnSpc>
              </a:pP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just"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Calibri"/>
                </a:rPr>
                <a:t>-Libro IV: obligaciones generadas del delito, cuasidelito y las acciones en general.</a:t>
              </a:r>
              <a:endParaRPr lang="es-ES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400" b="0" strike="noStrike" spc="-1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4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Azul cálido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spiral">
  <a:themeElements>
    <a:clrScheme name="Azul cálido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spiral">
  <a:themeElements>
    <a:clrScheme name="Azul cálido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Espiral">
  <a:themeElements>
    <a:clrScheme name="Azul cálido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653</TotalTime>
  <Words>4304</Words>
  <Application>Microsoft Office PowerPoint</Application>
  <PresentationFormat>Panorámica</PresentationFormat>
  <Paragraphs>351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10</vt:i4>
      </vt:variant>
    </vt:vector>
  </HeadingPairs>
  <TitlesOfParts>
    <vt:vector size="24" baseType="lpstr">
      <vt:lpstr>Arial</vt:lpstr>
      <vt:lpstr>Calibri</vt:lpstr>
      <vt:lpstr>Cambria</vt:lpstr>
      <vt:lpstr>Candara</vt:lpstr>
      <vt:lpstr>Century Gothic</vt:lpstr>
      <vt:lpstr>Courier New</vt:lpstr>
      <vt:lpstr>Symbol</vt:lpstr>
      <vt:lpstr>Times New Roman</vt:lpstr>
      <vt:lpstr>Wingdings</vt:lpstr>
      <vt:lpstr>Wingdings 3</vt:lpstr>
      <vt:lpstr>Espiral</vt:lpstr>
      <vt:lpstr>Espiral</vt:lpstr>
      <vt:lpstr>Espiral</vt:lpstr>
      <vt:lpstr>Espiral</vt:lpstr>
      <vt:lpstr>Etapas del Derecho Romano</vt:lpstr>
      <vt:lpstr>Presentación de PowerPoint</vt:lpstr>
      <vt:lpstr>ETAPAS HISTÓRICAS DEL DERECHO ROMANO</vt:lpstr>
      <vt:lpstr>Presentación de PowerPoint</vt:lpstr>
      <vt:lpstr>Presentación de PowerPoint</vt:lpstr>
      <vt:lpstr>Presentación de PowerPoint</vt:lpstr>
      <vt:lpstr>Presentación de PowerPoint</vt:lpstr>
      <vt:lpstr>ETAPAS POSTCLÁSOCA DE DERECHO ROMANO BURÓCRATAS Y DERECHO JUSTINIANEO (285 S. 2ª ½ III d.C. hasta el 476 S. V. d. C. Imperio de Occidente y de  Oriente SVI d.C.) AL Servicio del Emperador </vt:lpstr>
      <vt:lpstr>Presentación de PowerPoint</vt:lpstr>
      <vt:lpstr>ENLACES DE INTERÉS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Usuario</dc:creator>
  <dc:description/>
  <cp:lastModifiedBy>GEMA VALLEJO PEREZ</cp:lastModifiedBy>
  <cp:revision>13</cp:revision>
  <cp:lastPrinted>2023-10-24T10:55:27Z</cp:lastPrinted>
  <dcterms:created xsi:type="dcterms:W3CDTF">2017-09-19T06:17:10Z</dcterms:created>
  <dcterms:modified xsi:type="dcterms:W3CDTF">2023-10-24T10:58:34Z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0x0101004B65595222F20445BA552029C14D0A87</vt:lpwstr>
  </property>
  <property fmtid="{D5CDD505-2E9C-101B-9397-08002B2CF9AE}" pid="3" name="PresentationFormat">
    <vt:lpwstr>Panorámica</vt:lpwstr>
  </property>
  <property fmtid="{D5CDD505-2E9C-101B-9397-08002B2CF9AE}" pid="4" name="Slides">
    <vt:i4>10</vt:i4>
  </property>
</Properties>
</file>